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84" r:id="rId3"/>
    <p:sldId id="285" r:id="rId4"/>
    <p:sldId id="286" r:id="rId5"/>
    <p:sldId id="295" r:id="rId6"/>
    <p:sldId id="287" r:id="rId7"/>
    <p:sldId id="290" r:id="rId8"/>
    <p:sldId id="291" r:id="rId9"/>
    <p:sldId id="292" r:id="rId10"/>
    <p:sldId id="293" r:id="rId11"/>
    <p:sldId id="294" r:id="rId12"/>
    <p:sldId id="296" r:id="rId13"/>
    <p:sldId id="297" r:id="rId14"/>
    <p:sldId id="298" r:id="rId15"/>
    <p:sldId id="299" r:id="rId16"/>
    <p:sldId id="300" r:id="rId17"/>
    <p:sldId id="301" r:id="rId18"/>
    <p:sldId id="281" r:id="rId19"/>
  </p:sldIdLst>
  <p:sldSz cx="9753600" cy="7315200"/>
  <p:notesSz cx="10018713"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9900"/>
    <a:srgbClr val="FFFF99"/>
    <a:srgbClr val="FF0000"/>
    <a:srgbClr val="FFFF00"/>
    <a:srgbClr val="663300"/>
    <a:srgbClr val="FFDE02"/>
    <a:srgbClr val="066AA2"/>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1" autoAdjust="0"/>
    <p:restoredTop sz="96159" autoAdjust="0"/>
  </p:normalViewPr>
  <p:slideViewPr>
    <p:cSldViewPr>
      <p:cViewPr varScale="1">
        <p:scale>
          <a:sx n="93" d="100"/>
          <a:sy n="93" d="100"/>
        </p:scale>
        <p:origin x="600" y="77"/>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245B2-DEC9-4100-93A0-5331724650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4A8D3238-94BE-4789-A11F-437677D980CC}">
      <dgm:prSet phldrT="[テキスト]"/>
      <dgm:spPr/>
      <dgm:t>
        <a:bodyPr/>
        <a:lstStyle/>
        <a:p>
          <a:r>
            <a:rPr kumimoji="1" lang="ja-JP" altLang="en-US" dirty="0">
              <a:latin typeface="Meiryo UI" panose="020B0604030504040204" pitchFamily="50" charset="-128"/>
              <a:ea typeface="Meiryo UI" panose="020B0604030504040204" pitchFamily="50" charset="-128"/>
            </a:rPr>
            <a:t>本部長</a:t>
          </a:r>
        </a:p>
      </dgm:t>
    </dgm:pt>
    <dgm:pt modelId="{DCA83773-5512-431C-B96C-75121EB967A9}" type="parTrans" cxnId="{9C6EDB7D-3B13-4747-AAAA-70B3C718CA6C}">
      <dgm:prSet/>
      <dgm:spPr/>
      <dgm:t>
        <a:bodyPr/>
        <a:lstStyle/>
        <a:p>
          <a:endParaRPr kumimoji="1" lang="ja-JP" altLang="en-US">
            <a:latin typeface="Meiryo UI" panose="020B0604030504040204" pitchFamily="50" charset="-128"/>
            <a:ea typeface="Meiryo UI" panose="020B0604030504040204" pitchFamily="50" charset="-128"/>
          </a:endParaRPr>
        </a:p>
      </dgm:t>
    </dgm:pt>
    <dgm:pt modelId="{43CFA5F0-416B-465A-B6EE-8016B0F1A6EB}" type="sibTrans" cxnId="{9C6EDB7D-3B13-4747-AAAA-70B3C718CA6C}">
      <dgm:prSet/>
      <dgm:spPr/>
      <dgm:t>
        <a:bodyPr/>
        <a:lstStyle/>
        <a:p>
          <a:endParaRPr kumimoji="1" lang="ja-JP" altLang="en-US">
            <a:latin typeface="Meiryo UI" panose="020B0604030504040204" pitchFamily="50" charset="-128"/>
            <a:ea typeface="Meiryo UI" panose="020B0604030504040204" pitchFamily="50" charset="-128"/>
          </a:endParaRPr>
        </a:p>
      </dgm:t>
    </dgm:pt>
    <dgm:pt modelId="{59D17DF9-126D-44B0-9E19-055ABE3750D3}">
      <dgm:prSet phldrT="[テキスト]"/>
      <dgm:spPr/>
      <dgm:t>
        <a:bodyPr/>
        <a:lstStyle/>
        <a:p>
          <a:r>
            <a:rPr kumimoji="1" lang="ja-JP" altLang="en-US" dirty="0">
              <a:latin typeface="Meiryo UI" panose="020B0604030504040204" pitchFamily="50" charset="-128"/>
              <a:ea typeface="Meiryo UI" panose="020B0604030504040204" pitchFamily="50" charset="-128"/>
            </a:rPr>
            <a:t>専任</a:t>
          </a:r>
        </a:p>
      </dgm:t>
    </dgm:pt>
    <dgm:pt modelId="{3B0E8603-E08D-41E3-B324-4CEB85CEB102}" type="parTrans" cxnId="{7F62F015-2C51-4A5D-864E-84AA485BA477}">
      <dgm:prSet/>
      <dgm:spPr/>
      <dgm:t>
        <a:bodyPr/>
        <a:lstStyle/>
        <a:p>
          <a:endParaRPr kumimoji="1" lang="ja-JP" altLang="en-US">
            <a:latin typeface="Meiryo UI" panose="020B0604030504040204" pitchFamily="50" charset="-128"/>
            <a:ea typeface="Meiryo UI" panose="020B0604030504040204" pitchFamily="50" charset="-128"/>
          </a:endParaRPr>
        </a:p>
      </dgm:t>
    </dgm:pt>
    <dgm:pt modelId="{E57339D5-6405-46ED-9D19-3BE03A8F1A01}" type="sibTrans" cxnId="{7F62F015-2C51-4A5D-864E-84AA485BA477}">
      <dgm:prSet/>
      <dgm:spPr/>
      <dgm:t>
        <a:bodyPr/>
        <a:lstStyle/>
        <a:p>
          <a:endParaRPr kumimoji="1" lang="ja-JP" altLang="en-US">
            <a:latin typeface="Meiryo UI" panose="020B0604030504040204" pitchFamily="50" charset="-128"/>
            <a:ea typeface="Meiryo UI" panose="020B0604030504040204" pitchFamily="50" charset="-128"/>
          </a:endParaRPr>
        </a:p>
      </dgm:t>
    </dgm:pt>
    <dgm:pt modelId="{46A3B2F0-A6FE-4482-864E-4D281318BC5D}">
      <dgm:prSet phldrT="[テキスト]"/>
      <dgm:spPr/>
      <dgm:t>
        <a:bodyPr/>
        <a:lstStyle/>
        <a:p>
          <a:r>
            <a:rPr kumimoji="1" lang="en-US" altLang="ja-JP" dirty="0">
              <a:latin typeface="Meiryo UI" panose="020B0604030504040204" pitchFamily="50" charset="-128"/>
              <a:ea typeface="Meiryo UI" panose="020B0604030504040204" pitchFamily="50" charset="-128"/>
            </a:rPr>
            <a:t>YURI</a:t>
          </a:r>
          <a:endParaRPr kumimoji="1" lang="ja-JP" altLang="en-US" dirty="0">
            <a:latin typeface="Meiryo UI" panose="020B0604030504040204" pitchFamily="50" charset="-128"/>
            <a:ea typeface="Meiryo UI" panose="020B0604030504040204" pitchFamily="50" charset="-128"/>
          </a:endParaRPr>
        </a:p>
      </dgm:t>
    </dgm:pt>
    <dgm:pt modelId="{894E0523-7795-499B-A4A0-C46C03B5E1A9}" type="parTrans" cxnId="{5FEB8A28-F356-48C9-9348-4CD23D97FBEF}">
      <dgm:prSet/>
      <dgm:spPr/>
      <dgm:t>
        <a:bodyPr/>
        <a:lstStyle/>
        <a:p>
          <a:endParaRPr kumimoji="1" lang="ja-JP" altLang="en-US">
            <a:latin typeface="Meiryo UI" panose="020B0604030504040204" pitchFamily="50" charset="-128"/>
            <a:ea typeface="Meiryo UI" panose="020B0604030504040204" pitchFamily="50" charset="-128"/>
          </a:endParaRPr>
        </a:p>
      </dgm:t>
    </dgm:pt>
    <dgm:pt modelId="{DE24AC44-451C-45E1-BCEE-F9E984DA1645}" type="sibTrans" cxnId="{5FEB8A28-F356-48C9-9348-4CD23D97FBEF}">
      <dgm:prSet/>
      <dgm:spPr/>
      <dgm:t>
        <a:bodyPr/>
        <a:lstStyle/>
        <a:p>
          <a:endParaRPr kumimoji="1" lang="ja-JP" altLang="en-US">
            <a:latin typeface="Meiryo UI" panose="020B0604030504040204" pitchFamily="50" charset="-128"/>
            <a:ea typeface="Meiryo UI" panose="020B0604030504040204" pitchFamily="50" charset="-128"/>
          </a:endParaRPr>
        </a:p>
      </dgm:t>
    </dgm:pt>
    <dgm:pt modelId="{7A83A879-28B6-4B8C-9D27-465F7EC5F76B}">
      <dgm:prSet phldrT="[テキスト]"/>
      <dgm:spPr/>
      <dgm:t>
        <a:bodyPr/>
        <a:lstStyle/>
        <a:p>
          <a:r>
            <a:rPr kumimoji="1" lang="ja-JP" altLang="en-US" dirty="0">
              <a:latin typeface="Meiryo UI" panose="020B0604030504040204" pitchFamily="50" charset="-128"/>
              <a:ea typeface="Meiryo UI" panose="020B0604030504040204" pitchFamily="50" charset="-128"/>
            </a:rPr>
            <a:t>兼任</a:t>
          </a:r>
        </a:p>
      </dgm:t>
    </dgm:pt>
    <dgm:pt modelId="{2B11F010-CBC1-4058-AB7A-1068F7FEAB39}" type="parTrans" cxnId="{2091F204-E53F-433C-BAFA-F495472B0775}">
      <dgm:prSet/>
      <dgm:spPr/>
      <dgm:t>
        <a:bodyPr/>
        <a:lstStyle/>
        <a:p>
          <a:endParaRPr kumimoji="1" lang="ja-JP" altLang="en-US">
            <a:latin typeface="Meiryo UI" panose="020B0604030504040204" pitchFamily="50" charset="-128"/>
            <a:ea typeface="Meiryo UI" panose="020B0604030504040204" pitchFamily="50" charset="-128"/>
          </a:endParaRPr>
        </a:p>
      </dgm:t>
    </dgm:pt>
    <dgm:pt modelId="{AD15145C-8CFF-4667-8044-6BA5461C3F8B}" type="sibTrans" cxnId="{2091F204-E53F-433C-BAFA-F495472B0775}">
      <dgm:prSet/>
      <dgm:spPr/>
      <dgm:t>
        <a:bodyPr/>
        <a:lstStyle/>
        <a:p>
          <a:endParaRPr kumimoji="1" lang="ja-JP" altLang="en-US">
            <a:latin typeface="Meiryo UI" panose="020B0604030504040204" pitchFamily="50" charset="-128"/>
            <a:ea typeface="Meiryo UI" panose="020B0604030504040204" pitchFamily="50" charset="-128"/>
          </a:endParaRPr>
        </a:p>
      </dgm:t>
    </dgm:pt>
    <dgm:pt modelId="{5D7661C7-17E5-4ACB-9737-423F96CEFB86}">
      <dgm:prSet phldrT="[テキスト]"/>
      <dgm:spPr/>
      <dgm:t>
        <a:bodyPr/>
        <a:lstStyle/>
        <a:p>
          <a:r>
            <a:rPr kumimoji="1" lang="ja-JP" altLang="en-US" dirty="0">
              <a:latin typeface="Meiryo UI" panose="020B0604030504040204" pitchFamily="50" charset="-128"/>
              <a:ea typeface="Meiryo UI" panose="020B0604030504040204" pitchFamily="50" charset="-128"/>
            </a:rPr>
            <a:t>スペシャリスト</a:t>
          </a:r>
        </a:p>
      </dgm:t>
    </dgm:pt>
    <dgm:pt modelId="{A0F27B69-D37C-47B5-B122-94DA6FA663C1}" type="parTrans" cxnId="{2F52CA2B-7046-4028-80F0-11F2A38BA500}">
      <dgm:prSet/>
      <dgm:spPr/>
      <dgm:t>
        <a:bodyPr/>
        <a:lstStyle/>
        <a:p>
          <a:endParaRPr kumimoji="1" lang="ja-JP" altLang="en-US">
            <a:latin typeface="Meiryo UI" panose="020B0604030504040204" pitchFamily="50" charset="-128"/>
            <a:ea typeface="Meiryo UI" panose="020B0604030504040204" pitchFamily="50" charset="-128"/>
          </a:endParaRPr>
        </a:p>
      </dgm:t>
    </dgm:pt>
    <dgm:pt modelId="{8263F8B4-1DEE-415D-A312-F910447AAAF1}" type="sibTrans" cxnId="{2F52CA2B-7046-4028-80F0-11F2A38BA500}">
      <dgm:prSet/>
      <dgm:spPr/>
      <dgm:t>
        <a:bodyPr/>
        <a:lstStyle/>
        <a:p>
          <a:endParaRPr kumimoji="1" lang="ja-JP" altLang="en-US">
            <a:latin typeface="Meiryo UI" panose="020B0604030504040204" pitchFamily="50" charset="-128"/>
            <a:ea typeface="Meiryo UI" panose="020B0604030504040204" pitchFamily="50" charset="-128"/>
          </a:endParaRPr>
        </a:p>
      </dgm:t>
    </dgm:pt>
    <dgm:pt modelId="{BA7CCA66-85DD-45F6-BB3A-EC5B72BAD2F2}">
      <dgm:prSet/>
      <dgm:spPr/>
      <dgm:t>
        <a:bodyPr/>
        <a:lstStyle/>
        <a:p>
          <a:r>
            <a:rPr kumimoji="1" lang="ja-JP" altLang="en-US" dirty="0">
              <a:latin typeface="Meiryo UI" panose="020B0604030504040204" pitchFamily="50" charset="-128"/>
              <a:ea typeface="Meiryo UI" panose="020B0604030504040204" pitchFamily="50" charset="-128"/>
            </a:rPr>
            <a:t>リーダー</a:t>
          </a:r>
        </a:p>
      </dgm:t>
    </dgm:pt>
    <dgm:pt modelId="{145B8768-FD8B-48E5-BE10-0786E40F7A82}" type="parTrans" cxnId="{DB9BD6F3-3862-457C-8981-55468DD92622}">
      <dgm:prSet/>
      <dgm:spPr/>
      <dgm:t>
        <a:bodyPr/>
        <a:lstStyle/>
        <a:p>
          <a:endParaRPr kumimoji="1" lang="ja-JP" altLang="en-US">
            <a:latin typeface="Meiryo UI" panose="020B0604030504040204" pitchFamily="50" charset="-128"/>
            <a:ea typeface="Meiryo UI" panose="020B0604030504040204" pitchFamily="50" charset="-128"/>
          </a:endParaRPr>
        </a:p>
      </dgm:t>
    </dgm:pt>
    <dgm:pt modelId="{A9181C08-378A-4674-8D1F-2144059894FC}" type="sibTrans" cxnId="{DB9BD6F3-3862-457C-8981-55468DD92622}">
      <dgm:prSet/>
      <dgm:spPr/>
      <dgm:t>
        <a:bodyPr/>
        <a:lstStyle/>
        <a:p>
          <a:endParaRPr kumimoji="1" lang="ja-JP" altLang="en-US">
            <a:latin typeface="Meiryo UI" panose="020B0604030504040204" pitchFamily="50" charset="-128"/>
            <a:ea typeface="Meiryo UI" panose="020B0604030504040204" pitchFamily="50" charset="-128"/>
          </a:endParaRPr>
        </a:p>
      </dgm:t>
    </dgm:pt>
    <dgm:pt modelId="{0E6A493D-412C-4090-9096-0E3F7B7AEB2A}">
      <dgm:prSet/>
      <dgm:spPr/>
      <dgm:t>
        <a:bodyPr/>
        <a:lstStyle/>
        <a:p>
          <a:r>
            <a:rPr kumimoji="1" lang="ja-JP" altLang="en-US" dirty="0">
              <a:latin typeface="Meiryo UI" panose="020B0604030504040204" pitchFamily="50" charset="-128"/>
              <a:ea typeface="Meiryo UI" panose="020B0604030504040204" pitchFamily="50" charset="-128"/>
            </a:rPr>
            <a:t>遊軍</a:t>
          </a:r>
        </a:p>
      </dgm:t>
    </dgm:pt>
    <dgm:pt modelId="{22BA8A15-D1F5-4DD4-A6E5-CD052F71E38A}" type="parTrans" cxnId="{188C5986-9503-4922-B795-04AB96AE5A47}">
      <dgm:prSet/>
      <dgm:spPr/>
      <dgm:t>
        <a:bodyPr/>
        <a:lstStyle/>
        <a:p>
          <a:endParaRPr kumimoji="1" lang="ja-JP" altLang="en-US">
            <a:latin typeface="Meiryo UI" panose="020B0604030504040204" pitchFamily="50" charset="-128"/>
            <a:ea typeface="Meiryo UI" panose="020B0604030504040204" pitchFamily="50" charset="-128"/>
          </a:endParaRPr>
        </a:p>
      </dgm:t>
    </dgm:pt>
    <dgm:pt modelId="{4ADF1843-9296-4D0B-AB47-C38814F4D2EB}" type="sibTrans" cxnId="{188C5986-9503-4922-B795-04AB96AE5A47}">
      <dgm:prSet/>
      <dgm:spPr/>
      <dgm:t>
        <a:bodyPr/>
        <a:lstStyle/>
        <a:p>
          <a:endParaRPr kumimoji="1" lang="ja-JP" altLang="en-US">
            <a:latin typeface="Meiryo UI" panose="020B0604030504040204" pitchFamily="50" charset="-128"/>
            <a:ea typeface="Meiryo UI" panose="020B0604030504040204" pitchFamily="50" charset="-128"/>
          </a:endParaRPr>
        </a:p>
      </dgm:t>
    </dgm:pt>
    <dgm:pt modelId="{E48A0EAB-03A5-4271-8FD7-40CF86F3EDEB}">
      <dgm:prSet/>
      <dgm:spPr/>
      <dgm:t>
        <a:bodyPr/>
        <a:lstStyle/>
        <a:p>
          <a:r>
            <a:rPr kumimoji="1" lang="ja-JP" altLang="en-US" dirty="0">
              <a:latin typeface="Meiryo UI" panose="020B0604030504040204" pitchFamily="50" charset="-128"/>
              <a:ea typeface="Meiryo UI" panose="020B0604030504040204" pitchFamily="50" charset="-128"/>
            </a:rPr>
            <a:t>早瀬</a:t>
          </a:r>
        </a:p>
      </dgm:t>
    </dgm:pt>
    <dgm:pt modelId="{9F53348E-CA9A-4830-B184-EDCC08FAA4E6}" type="parTrans" cxnId="{D37BEB4D-7E28-4AD9-8EF8-A2303A476893}">
      <dgm:prSet/>
      <dgm:spPr/>
      <dgm:t>
        <a:bodyPr/>
        <a:lstStyle/>
        <a:p>
          <a:endParaRPr kumimoji="1" lang="ja-JP" altLang="en-US">
            <a:latin typeface="Meiryo UI" panose="020B0604030504040204" pitchFamily="50" charset="-128"/>
            <a:ea typeface="Meiryo UI" panose="020B0604030504040204" pitchFamily="50" charset="-128"/>
          </a:endParaRPr>
        </a:p>
      </dgm:t>
    </dgm:pt>
    <dgm:pt modelId="{60352CCE-F989-4F5E-8408-D3C30ECE7999}" type="sibTrans" cxnId="{D37BEB4D-7E28-4AD9-8EF8-A2303A476893}">
      <dgm:prSet/>
      <dgm:spPr/>
      <dgm:t>
        <a:bodyPr/>
        <a:lstStyle/>
        <a:p>
          <a:endParaRPr kumimoji="1" lang="ja-JP" altLang="en-US">
            <a:latin typeface="Meiryo UI" panose="020B0604030504040204" pitchFamily="50" charset="-128"/>
            <a:ea typeface="Meiryo UI" panose="020B0604030504040204" pitchFamily="50" charset="-128"/>
          </a:endParaRPr>
        </a:p>
      </dgm:t>
    </dgm:pt>
    <dgm:pt modelId="{B81269A9-A914-4343-82A4-707EBD5791B3}">
      <dgm:prSet/>
      <dgm:spPr/>
      <dgm:t>
        <a:bodyPr/>
        <a:lstStyle/>
        <a:p>
          <a:r>
            <a:rPr kumimoji="1" lang="en-US" altLang="ja-JP" dirty="0">
              <a:latin typeface="Meiryo UI" panose="020B0604030504040204" pitchFamily="50" charset="-128"/>
              <a:ea typeface="Meiryo UI" panose="020B0604030504040204" pitchFamily="50" charset="-128"/>
            </a:rPr>
            <a:t>SPS</a:t>
          </a:r>
          <a:endParaRPr kumimoji="1" lang="ja-JP" altLang="en-US" dirty="0">
            <a:latin typeface="Meiryo UI" panose="020B0604030504040204" pitchFamily="50" charset="-128"/>
            <a:ea typeface="Meiryo UI" panose="020B0604030504040204" pitchFamily="50" charset="-128"/>
          </a:endParaRPr>
        </a:p>
      </dgm:t>
    </dgm:pt>
    <dgm:pt modelId="{CFE19FF0-3E30-486D-9B8B-CE839675DB40}" type="parTrans" cxnId="{0F5FC05F-1AFF-4CF4-94A4-1219A16807D3}">
      <dgm:prSet/>
      <dgm:spPr/>
      <dgm:t>
        <a:bodyPr/>
        <a:lstStyle/>
        <a:p>
          <a:endParaRPr kumimoji="1" lang="ja-JP" altLang="en-US">
            <a:latin typeface="Meiryo UI" panose="020B0604030504040204" pitchFamily="50" charset="-128"/>
            <a:ea typeface="Meiryo UI" panose="020B0604030504040204" pitchFamily="50" charset="-128"/>
          </a:endParaRPr>
        </a:p>
      </dgm:t>
    </dgm:pt>
    <dgm:pt modelId="{84A81C21-1D12-4000-AE9D-0907A98616A4}" type="sibTrans" cxnId="{0F5FC05F-1AFF-4CF4-94A4-1219A16807D3}">
      <dgm:prSet/>
      <dgm:spPr/>
      <dgm:t>
        <a:bodyPr/>
        <a:lstStyle/>
        <a:p>
          <a:endParaRPr kumimoji="1" lang="ja-JP" altLang="en-US">
            <a:latin typeface="Meiryo UI" panose="020B0604030504040204" pitchFamily="50" charset="-128"/>
            <a:ea typeface="Meiryo UI" panose="020B0604030504040204" pitchFamily="50" charset="-128"/>
          </a:endParaRPr>
        </a:p>
      </dgm:t>
    </dgm:pt>
    <dgm:pt modelId="{F281AE97-4B1D-4EEF-AB70-7CBE7D6435EF}" type="pres">
      <dgm:prSet presAssocID="{ECC245B2-DEC9-4100-93A0-53317246508B}" presName="hierChild1" presStyleCnt="0">
        <dgm:presLayoutVars>
          <dgm:chPref val="1"/>
          <dgm:dir/>
          <dgm:animOne val="branch"/>
          <dgm:animLvl val="lvl"/>
          <dgm:resizeHandles/>
        </dgm:presLayoutVars>
      </dgm:prSet>
      <dgm:spPr/>
    </dgm:pt>
    <dgm:pt modelId="{1455AAFC-1457-4114-A64D-809CC8F3781D}" type="pres">
      <dgm:prSet presAssocID="{4A8D3238-94BE-4789-A11F-437677D980CC}" presName="hierRoot1" presStyleCnt="0"/>
      <dgm:spPr/>
    </dgm:pt>
    <dgm:pt modelId="{EC374C76-F906-45FA-9C89-E880F4ECDC14}" type="pres">
      <dgm:prSet presAssocID="{4A8D3238-94BE-4789-A11F-437677D980CC}" presName="composite" presStyleCnt="0"/>
      <dgm:spPr/>
    </dgm:pt>
    <dgm:pt modelId="{D852D356-0A03-4F41-A7FE-93AFD8008457}" type="pres">
      <dgm:prSet presAssocID="{4A8D3238-94BE-4789-A11F-437677D980CC}" presName="background" presStyleLbl="node0" presStyleIdx="0" presStyleCnt="1"/>
      <dgm:spPr/>
    </dgm:pt>
    <dgm:pt modelId="{3E48B038-8ADF-406D-8145-3D8CE8A75FC0}" type="pres">
      <dgm:prSet presAssocID="{4A8D3238-94BE-4789-A11F-437677D980CC}" presName="text" presStyleLbl="fgAcc0" presStyleIdx="0" presStyleCnt="1">
        <dgm:presLayoutVars>
          <dgm:chPref val="3"/>
        </dgm:presLayoutVars>
      </dgm:prSet>
      <dgm:spPr/>
    </dgm:pt>
    <dgm:pt modelId="{01FC644F-118E-456B-9B98-35BE65036EFD}" type="pres">
      <dgm:prSet presAssocID="{4A8D3238-94BE-4789-A11F-437677D980CC}" presName="hierChild2" presStyleCnt="0"/>
      <dgm:spPr/>
    </dgm:pt>
    <dgm:pt modelId="{227000ED-71C8-4A06-A2B6-99091B69FEDC}" type="pres">
      <dgm:prSet presAssocID="{3B0E8603-E08D-41E3-B324-4CEB85CEB102}" presName="Name10" presStyleLbl="parChTrans1D2" presStyleIdx="0" presStyleCnt="3"/>
      <dgm:spPr/>
    </dgm:pt>
    <dgm:pt modelId="{9420C903-EEE5-4BBA-8158-F1F2F57C31CD}" type="pres">
      <dgm:prSet presAssocID="{59D17DF9-126D-44B0-9E19-055ABE3750D3}" presName="hierRoot2" presStyleCnt="0"/>
      <dgm:spPr/>
    </dgm:pt>
    <dgm:pt modelId="{6F27E9D0-79E2-4FD1-BD97-E2080DFA1FC4}" type="pres">
      <dgm:prSet presAssocID="{59D17DF9-126D-44B0-9E19-055ABE3750D3}" presName="composite2" presStyleCnt="0"/>
      <dgm:spPr/>
    </dgm:pt>
    <dgm:pt modelId="{45EA818F-C39E-42BA-BF4D-73F5E7C181A3}" type="pres">
      <dgm:prSet presAssocID="{59D17DF9-126D-44B0-9E19-055ABE3750D3}" presName="background2" presStyleLbl="node2" presStyleIdx="0" presStyleCnt="3"/>
      <dgm:spPr/>
    </dgm:pt>
    <dgm:pt modelId="{2B740DE4-6FA8-441D-A90C-4A1C26FBC106}" type="pres">
      <dgm:prSet presAssocID="{59D17DF9-126D-44B0-9E19-055ABE3750D3}" presName="text2" presStyleLbl="fgAcc2" presStyleIdx="0" presStyleCnt="3">
        <dgm:presLayoutVars>
          <dgm:chPref val="3"/>
        </dgm:presLayoutVars>
      </dgm:prSet>
      <dgm:spPr/>
    </dgm:pt>
    <dgm:pt modelId="{2542A048-5A36-48D7-9994-657DA9C93449}" type="pres">
      <dgm:prSet presAssocID="{59D17DF9-126D-44B0-9E19-055ABE3750D3}" presName="hierChild3" presStyleCnt="0"/>
      <dgm:spPr/>
    </dgm:pt>
    <dgm:pt modelId="{4844705A-3B48-4ED0-B57A-2331C7756D37}" type="pres">
      <dgm:prSet presAssocID="{894E0523-7795-499B-A4A0-C46C03B5E1A9}" presName="Name17" presStyleLbl="parChTrans1D3" presStyleIdx="0" presStyleCnt="5"/>
      <dgm:spPr/>
    </dgm:pt>
    <dgm:pt modelId="{D4F3CD59-C635-4247-8C23-32546C609158}" type="pres">
      <dgm:prSet presAssocID="{46A3B2F0-A6FE-4482-864E-4D281318BC5D}" presName="hierRoot3" presStyleCnt="0"/>
      <dgm:spPr/>
    </dgm:pt>
    <dgm:pt modelId="{A48D0647-6757-4590-AA46-23FE34798333}" type="pres">
      <dgm:prSet presAssocID="{46A3B2F0-A6FE-4482-864E-4D281318BC5D}" presName="composite3" presStyleCnt="0"/>
      <dgm:spPr/>
    </dgm:pt>
    <dgm:pt modelId="{683DDEC7-FE69-4B56-BF93-93919B709253}" type="pres">
      <dgm:prSet presAssocID="{46A3B2F0-A6FE-4482-864E-4D281318BC5D}" presName="background3" presStyleLbl="node3" presStyleIdx="0" presStyleCnt="5"/>
      <dgm:spPr/>
    </dgm:pt>
    <dgm:pt modelId="{A56D1A95-1851-4E59-8A82-48006FAB0186}" type="pres">
      <dgm:prSet presAssocID="{46A3B2F0-A6FE-4482-864E-4D281318BC5D}" presName="text3" presStyleLbl="fgAcc3" presStyleIdx="0" presStyleCnt="5">
        <dgm:presLayoutVars>
          <dgm:chPref val="3"/>
        </dgm:presLayoutVars>
      </dgm:prSet>
      <dgm:spPr/>
    </dgm:pt>
    <dgm:pt modelId="{36DA8854-E4B0-4EF6-A5CC-AFC33B9E1CDE}" type="pres">
      <dgm:prSet presAssocID="{46A3B2F0-A6FE-4482-864E-4D281318BC5D}" presName="hierChild4" presStyleCnt="0"/>
      <dgm:spPr/>
    </dgm:pt>
    <dgm:pt modelId="{6FA5D062-46E3-4476-B840-C4921C19289C}" type="pres">
      <dgm:prSet presAssocID="{2B11F010-CBC1-4058-AB7A-1068F7FEAB39}" presName="Name10" presStyleLbl="parChTrans1D2" presStyleIdx="1" presStyleCnt="3"/>
      <dgm:spPr/>
    </dgm:pt>
    <dgm:pt modelId="{3E4FF8B2-63E6-46E9-9E70-8F839A497C94}" type="pres">
      <dgm:prSet presAssocID="{7A83A879-28B6-4B8C-9D27-465F7EC5F76B}" presName="hierRoot2" presStyleCnt="0"/>
      <dgm:spPr/>
    </dgm:pt>
    <dgm:pt modelId="{84E52378-26D1-47A1-A2C1-462D27804DD0}" type="pres">
      <dgm:prSet presAssocID="{7A83A879-28B6-4B8C-9D27-465F7EC5F76B}" presName="composite2" presStyleCnt="0"/>
      <dgm:spPr/>
    </dgm:pt>
    <dgm:pt modelId="{1F8C4132-4ED1-4CB1-9ED8-A379D7E7DBD0}" type="pres">
      <dgm:prSet presAssocID="{7A83A879-28B6-4B8C-9D27-465F7EC5F76B}" presName="background2" presStyleLbl="node2" presStyleIdx="1" presStyleCnt="3"/>
      <dgm:spPr/>
    </dgm:pt>
    <dgm:pt modelId="{02ADE700-F859-4CE8-85A0-B4A7D1A03863}" type="pres">
      <dgm:prSet presAssocID="{7A83A879-28B6-4B8C-9D27-465F7EC5F76B}" presName="text2" presStyleLbl="fgAcc2" presStyleIdx="1" presStyleCnt="3">
        <dgm:presLayoutVars>
          <dgm:chPref val="3"/>
        </dgm:presLayoutVars>
      </dgm:prSet>
      <dgm:spPr/>
    </dgm:pt>
    <dgm:pt modelId="{F83EB024-5BC4-4F2C-BCB3-8DD0DF2EE19B}" type="pres">
      <dgm:prSet presAssocID="{7A83A879-28B6-4B8C-9D27-465F7EC5F76B}" presName="hierChild3" presStyleCnt="0"/>
      <dgm:spPr/>
    </dgm:pt>
    <dgm:pt modelId="{80A5B3EB-63A8-4572-AAA9-85228737AC8C}" type="pres">
      <dgm:prSet presAssocID="{A0F27B69-D37C-47B5-B122-94DA6FA663C1}" presName="Name17" presStyleLbl="parChTrans1D3" presStyleIdx="1" presStyleCnt="5"/>
      <dgm:spPr/>
    </dgm:pt>
    <dgm:pt modelId="{0C01A791-F7DC-4D5C-B228-FD22E797F0D2}" type="pres">
      <dgm:prSet presAssocID="{5D7661C7-17E5-4ACB-9737-423F96CEFB86}" presName="hierRoot3" presStyleCnt="0"/>
      <dgm:spPr/>
    </dgm:pt>
    <dgm:pt modelId="{4CA83B9C-6B2A-4821-A2C8-521B4C3190AE}" type="pres">
      <dgm:prSet presAssocID="{5D7661C7-17E5-4ACB-9737-423F96CEFB86}" presName="composite3" presStyleCnt="0"/>
      <dgm:spPr/>
    </dgm:pt>
    <dgm:pt modelId="{519B972B-7303-4F01-9437-7FC937122785}" type="pres">
      <dgm:prSet presAssocID="{5D7661C7-17E5-4ACB-9737-423F96CEFB86}" presName="background3" presStyleLbl="node3" presStyleIdx="1" presStyleCnt="5"/>
      <dgm:spPr/>
    </dgm:pt>
    <dgm:pt modelId="{289F6227-BF93-4DDB-BADD-970B9CFF1917}" type="pres">
      <dgm:prSet presAssocID="{5D7661C7-17E5-4ACB-9737-423F96CEFB86}" presName="text3" presStyleLbl="fgAcc3" presStyleIdx="1" presStyleCnt="5">
        <dgm:presLayoutVars>
          <dgm:chPref val="3"/>
        </dgm:presLayoutVars>
      </dgm:prSet>
      <dgm:spPr/>
    </dgm:pt>
    <dgm:pt modelId="{CB66C089-C630-4EE9-9517-8164412E5870}" type="pres">
      <dgm:prSet presAssocID="{5D7661C7-17E5-4ACB-9737-423F96CEFB86}" presName="hierChild4" presStyleCnt="0"/>
      <dgm:spPr/>
    </dgm:pt>
    <dgm:pt modelId="{9CF36FB4-51AD-4560-AE4D-68A5CF69EB7A}" type="pres">
      <dgm:prSet presAssocID="{145B8768-FD8B-48E5-BE10-0786E40F7A82}" presName="Name17" presStyleLbl="parChTrans1D3" presStyleIdx="2" presStyleCnt="5"/>
      <dgm:spPr/>
    </dgm:pt>
    <dgm:pt modelId="{4B44A0D1-7A66-4837-847D-2C4256C96BBA}" type="pres">
      <dgm:prSet presAssocID="{BA7CCA66-85DD-45F6-BB3A-EC5B72BAD2F2}" presName="hierRoot3" presStyleCnt="0"/>
      <dgm:spPr/>
    </dgm:pt>
    <dgm:pt modelId="{500442EE-3C69-4E1A-AD02-826AEB3513B4}" type="pres">
      <dgm:prSet presAssocID="{BA7CCA66-85DD-45F6-BB3A-EC5B72BAD2F2}" presName="composite3" presStyleCnt="0"/>
      <dgm:spPr/>
    </dgm:pt>
    <dgm:pt modelId="{A3291812-57C1-4E22-9A54-42301A44980D}" type="pres">
      <dgm:prSet presAssocID="{BA7CCA66-85DD-45F6-BB3A-EC5B72BAD2F2}" presName="background3" presStyleLbl="node3" presStyleIdx="2" presStyleCnt="5"/>
      <dgm:spPr/>
    </dgm:pt>
    <dgm:pt modelId="{3123A1A5-AC03-400F-AB79-13683CA15CDB}" type="pres">
      <dgm:prSet presAssocID="{BA7CCA66-85DD-45F6-BB3A-EC5B72BAD2F2}" presName="text3" presStyleLbl="fgAcc3" presStyleIdx="2" presStyleCnt="5">
        <dgm:presLayoutVars>
          <dgm:chPref val="3"/>
        </dgm:presLayoutVars>
      </dgm:prSet>
      <dgm:spPr/>
    </dgm:pt>
    <dgm:pt modelId="{1B8DCF8D-F80F-4F6D-ACDF-0930BB9B8AA1}" type="pres">
      <dgm:prSet presAssocID="{BA7CCA66-85DD-45F6-BB3A-EC5B72BAD2F2}" presName="hierChild4" presStyleCnt="0"/>
      <dgm:spPr/>
    </dgm:pt>
    <dgm:pt modelId="{7674D218-CEC6-4BB0-B19C-CB1DF645AD9A}" type="pres">
      <dgm:prSet presAssocID="{22BA8A15-D1F5-4DD4-A6E5-CD052F71E38A}" presName="Name10" presStyleLbl="parChTrans1D2" presStyleIdx="2" presStyleCnt="3"/>
      <dgm:spPr/>
    </dgm:pt>
    <dgm:pt modelId="{006C0597-A8E8-46F5-8214-B17CA92F53D2}" type="pres">
      <dgm:prSet presAssocID="{0E6A493D-412C-4090-9096-0E3F7B7AEB2A}" presName="hierRoot2" presStyleCnt="0"/>
      <dgm:spPr/>
    </dgm:pt>
    <dgm:pt modelId="{6F306490-F8DD-4DB9-AA79-6B82306BEE26}" type="pres">
      <dgm:prSet presAssocID="{0E6A493D-412C-4090-9096-0E3F7B7AEB2A}" presName="composite2" presStyleCnt="0"/>
      <dgm:spPr/>
    </dgm:pt>
    <dgm:pt modelId="{9A199A53-43F5-4329-9090-9B70ACB024DD}" type="pres">
      <dgm:prSet presAssocID="{0E6A493D-412C-4090-9096-0E3F7B7AEB2A}" presName="background2" presStyleLbl="node2" presStyleIdx="2" presStyleCnt="3"/>
      <dgm:spPr/>
    </dgm:pt>
    <dgm:pt modelId="{000CD298-0B3B-44E5-8D1B-029BDA9D07C1}" type="pres">
      <dgm:prSet presAssocID="{0E6A493D-412C-4090-9096-0E3F7B7AEB2A}" presName="text2" presStyleLbl="fgAcc2" presStyleIdx="2" presStyleCnt="3">
        <dgm:presLayoutVars>
          <dgm:chPref val="3"/>
        </dgm:presLayoutVars>
      </dgm:prSet>
      <dgm:spPr/>
    </dgm:pt>
    <dgm:pt modelId="{6EFDA532-E1FC-4CC4-9C9E-084474EB20A4}" type="pres">
      <dgm:prSet presAssocID="{0E6A493D-412C-4090-9096-0E3F7B7AEB2A}" presName="hierChild3" presStyleCnt="0"/>
      <dgm:spPr/>
    </dgm:pt>
    <dgm:pt modelId="{242B9BE0-8A3D-4FF9-A519-EC6F144D8A46}" type="pres">
      <dgm:prSet presAssocID="{9F53348E-CA9A-4830-B184-EDCC08FAA4E6}" presName="Name17" presStyleLbl="parChTrans1D3" presStyleIdx="3" presStyleCnt="5"/>
      <dgm:spPr/>
    </dgm:pt>
    <dgm:pt modelId="{C10B4396-1026-4402-9B26-F7E8FE19EDB6}" type="pres">
      <dgm:prSet presAssocID="{E48A0EAB-03A5-4271-8FD7-40CF86F3EDEB}" presName="hierRoot3" presStyleCnt="0"/>
      <dgm:spPr/>
    </dgm:pt>
    <dgm:pt modelId="{01F1DEBF-921A-4BC5-8548-63270722EC98}" type="pres">
      <dgm:prSet presAssocID="{E48A0EAB-03A5-4271-8FD7-40CF86F3EDEB}" presName="composite3" presStyleCnt="0"/>
      <dgm:spPr/>
    </dgm:pt>
    <dgm:pt modelId="{38493F11-2B76-42C8-B6DB-F4480B4D901F}" type="pres">
      <dgm:prSet presAssocID="{E48A0EAB-03A5-4271-8FD7-40CF86F3EDEB}" presName="background3" presStyleLbl="node3" presStyleIdx="3" presStyleCnt="5"/>
      <dgm:spPr/>
    </dgm:pt>
    <dgm:pt modelId="{B5E283AB-A0F0-4FBB-A01F-7715B67A99BD}" type="pres">
      <dgm:prSet presAssocID="{E48A0EAB-03A5-4271-8FD7-40CF86F3EDEB}" presName="text3" presStyleLbl="fgAcc3" presStyleIdx="3" presStyleCnt="5">
        <dgm:presLayoutVars>
          <dgm:chPref val="3"/>
        </dgm:presLayoutVars>
      </dgm:prSet>
      <dgm:spPr/>
    </dgm:pt>
    <dgm:pt modelId="{86F15894-BBA5-4939-8BB9-DAFD64483E04}" type="pres">
      <dgm:prSet presAssocID="{E48A0EAB-03A5-4271-8FD7-40CF86F3EDEB}" presName="hierChild4" presStyleCnt="0"/>
      <dgm:spPr/>
    </dgm:pt>
    <dgm:pt modelId="{8A2D0A5B-A966-4D22-973D-294AD4921C8B}" type="pres">
      <dgm:prSet presAssocID="{CFE19FF0-3E30-486D-9B8B-CE839675DB40}" presName="Name17" presStyleLbl="parChTrans1D3" presStyleIdx="4" presStyleCnt="5"/>
      <dgm:spPr/>
    </dgm:pt>
    <dgm:pt modelId="{23B78052-92B8-4A8B-8B23-31A72E9D071A}" type="pres">
      <dgm:prSet presAssocID="{B81269A9-A914-4343-82A4-707EBD5791B3}" presName="hierRoot3" presStyleCnt="0"/>
      <dgm:spPr/>
    </dgm:pt>
    <dgm:pt modelId="{18E12C99-D762-46B3-862D-A89255E66B27}" type="pres">
      <dgm:prSet presAssocID="{B81269A9-A914-4343-82A4-707EBD5791B3}" presName="composite3" presStyleCnt="0"/>
      <dgm:spPr/>
    </dgm:pt>
    <dgm:pt modelId="{E002E165-0F7C-4695-A1FA-D033056C9977}" type="pres">
      <dgm:prSet presAssocID="{B81269A9-A914-4343-82A4-707EBD5791B3}" presName="background3" presStyleLbl="node3" presStyleIdx="4" presStyleCnt="5"/>
      <dgm:spPr/>
    </dgm:pt>
    <dgm:pt modelId="{0C6DD5CE-6F24-4B32-ABC5-F081E861C4B8}" type="pres">
      <dgm:prSet presAssocID="{B81269A9-A914-4343-82A4-707EBD5791B3}" presName="text3" presStyleLbl="fgAcc3" presStyleIdx="4" presStyleCnt="5">
        <dgm:presLayoutVars>
          <dgm:chPref val="3"/>
        </dgm:presLayoutVars>
      </dgm:prSet>
      <dgm:spPr/>
    </dgm:pt>
    <dgm:pt modelId="{0CE96545-937B-4A9C-975C-9B831D56449B}" type="pres">
      <dgm:prSet presAssocID="{B81269A9-A914-4343-82A4-707EBD5791B3}" presName="hierChild4" presStyleCnt="0"/>
      <dgm:spPr/>
    </dgm:pt>
  </dgm:ptLst>
  <dgm:cxnLst>
    <dgm:cxn modelId="{9ACE8801-4B07-4310-99B4-CA977314C0C1}" type="presOf" srcId="{894E0523-7795-499B-A4A0-C46C03B5E1A9}" destId="{4844705A-3B48-4ED0-B57A-2331C7756D37}" srcOrd="0" destOrd="0" presId="urn:microsoft.com/office/officeart/2005/8/layout/hierarchy1"/>
    <dgm:cxn modelId="{2091F204-E53F-433C-BAFA-F495472B0775}" srcId="{4A8D3238-94BE-4789-A11F-437677D980CC}" destId="{7A83A879-28B6-4B8C-9D27-465F7EC5F76B}" srcOrd="1" destOrd="0" parTransId="{2B11F010-CBC1-4058-AB7A-1068F7FEAB39}" sibTransId="{AD15145C-8CFF-4667-8044-6BA5461C3F8B}"/>
    <dgm:cxn modelId="{7F62F015-2C51-4A5D-864E-84AA485BA477}" srcId="{4A8D3238-94BE-4789-A11F-437677D980CC}" destId="{59D17DF9-126D-44B0-9E19-055ABE3750D3}" srcOrd="0" destOrd="0" parTransId="{3B0E8603-E08D-41E3-B324-4CEB85CEB102}" sibTransId="{E57339D5-6405-46ED-9D19-3BE03A8F1A01}"/>
    <dgm:cxn modelId="{F78FB422-7FC8-4173-B4E6-511D770C2C80}" type="presOf" srcId="{2B11F010-CBC1-4058-AB7A-1068F7FEAB39}" destId="{6FA5D062-46E3-4476-B840-C4921C19289C}" srcOrd="0" destOrd="0" presId="urn:microsoft.com/office/officeart/2005/8/layout/hierarchy1"/>
    <dgm:cxn modelId="{1B82CD25-EA3A-4A1B-B529-B2877DDF1E82}" type="presOf" srcId="{B81269A9-A914-4343-82A4-707EBD5791B3}" destId="{0C6DD5CE-6F24-4B32-ABC5-F081E861C4B8}" srcOrd="0" destOrd="0" presId="urn:microsoft.com/office/officeart/2005/8/layout/hierarchy1"/>
    <dgm:cxn modelId="{5FEB8A28-F356-48C9-9348-4CD23D97FBEF}" srcId="{59D17DF9-126D-44B0-9E19-055ABE3750D3}" destId="{46A3B2F0-A6FE-4482-864E-4D281318BC5D}" srcOrd="0" destOrd="0" parTransId="{894E0523-7795-499B-A4A0-C46C03B5E1A9}" sibTransId="{DE24AC44-451C-45E1-BCEE-F9E984DA1645}"/>
    <dgm:cxn modelId="{7D499A28-E5D7-40E9-AB2B-8F8D006DE151}" type="presOf" srcId="{145B8768-FD8B-48E5-BE10-0786E40F7A82}" destId="{9CF36FB4-51AD-4560-AE4D-68A5CF69EB7A}" srcOrd="0" destOrd="0" presId="urn:microsoft.com/office/officeart/2005/8/layout/hierarchy1"/>
    <dgm:cxn modelId="{2F52CA2B-7046-4028-80F0-11F2A38BA500}" srcId="{7A83A879-28B6-4B8C-9D27-465F7EC5F76B}" destId="{5D7661C7-17E5-4ACB-9737-423F96CEFB86}" srcOrd="0" destOrd="0" parTransId="{A0F27B69-D37C-47B5-B122-94DA6FA663C1}" sibTransId="{8263F8B4-1DEE-415D-A312-F910447AAAF1}"/>
    <dgm:cxn modelId="{0F5FC05F-1AFF-4CF4-94A4-1219A16807D3}" srcId="{0E6A493D-412C-4090-9096-0E3F7B7AEB2A}" destId="{B81269A9-A914-4343-82A4-707EBD5791B3}" srcOrd="1" destOrd="0" parTransId="{CFE19FF0-3E30-486D-9B8B-CE839675DB40}" sibTransId="{84A81C21-1D12-4000-AE9D-0907A98616A4}"/>
    <dgm:cxn modelId="{AAF7F364-8E46-486A-9085-CCFD8B60CE3D}" type="presOf" srcId="{22BA8A15-D1F5-4DD4-A6E5-CD052F71E38A}" destId="{7674D218-CEC6-4BB0-B19C-CB1DF645AD9A}" srcOrd="0" destOrd="0" presId="urn:microsoft.com/office/officeart/2005/8/layout/hierarchy1"/>
    <dgm:cxn modelId="{C8179568-54ED-45D5-9493-56BD8064745C}" type="presOf" srcId="{4A8D3238-94BE-4789-A11F-437677D980CC}" destId="{3E48B038-8ADF-406D-8145-3D8CE8A75FC0}" srcOrd="0" destOrd="0" presId="urn:microsoft.com/office/officeart/2005/8/layout/hierarchy1"/>
    <dgm:cxn modelId="{D37BEB4D-7E28-4AD9-8EF8-A2303A476893}" srcId="{0E6A493D-412C-4090-9096-0E3F7B7AEB2A}" destId="{E48A0EAB-03A5-4271-8FD7-40CF86F3EDEB}" srcOrd="0" destOrd="0" parTransId="{9F53348E-CA9A-4830-B184-EDCC08FAA4E6}" sibTransId="{60352CCE-F989-4F5E-8408-D3C30ECE7999}"/>
    <dgm:cxn modelId="{BB157374-2AA9-4289-88DF-CE3860EF5D43}" type="presOf" srcId="{46A3B2F0-A6FE-4482-864E-4D281318BC5D}" destId="{A56D1A95-1851-4E59-8A82-48006FAB0186}" srcOrd="0" destOrd="0" presId="urn:microsoft.com/office/officeart/2005/8/layout/hierarchy1"/>
    <dgm:cxn modelId="{9C6EDB7D-3B13-4747-AAAA-70B3C718CA6C}" srcId="{ECC245B2-DEC9-4100-93A0-53317246508B}" destId="{4A8D3238-94BE-4789-A11F-437677D980CC}" srcOrd="0" destOrd="0" parTransId="{DCA83773-5512-431C-B96C-75121EB967A9}" sibTransId="{43CFA5F0-416B-465A-B6EE-8016B0F1A6EB}"/>
    <dgm:cxn modelId="{922EA585-CB22-4A0A-A0B6-BCD5E97F6453}" type="presOf" srcId="{3B0E8603-E08D-41E3-B324-4CEB85CEB102}" destId="{227000ED-71C8-4A06-A2B6-99091B69FEDC}" srcOrd="0" destOrd="0" presId="urn:microsoft.com/office/officeart/2005/8/layout/hierarchy1"/>
    <dgm:cxn modelId="{188C5986-9503-4922-B795-04AB96AE5A47}" srcId="{4A8D3238-94BE-4789-A11F-437677D980CC}" destId="{0E6A493D-412C-4090-9096-0E3F7B7AEB2A}" srcOrd="2" destOrd="0" parTransId="{22BA8A15-D1F5-4DD4-A6E5-CD052F71E38A}" sibTransId="{4ADF1843-9296-4D0B-AB47-C38814F4D2EB}"/>
    <dgm:cxn modelId="{0E3E9A89-CA53-45DF-B6B7-FA688F256582}" type="presOf" srcId="{CFE19FF0-3E30-486D-9B8B-CE839675DB40}" destId="{8A2D0A5B-A966-4D22-973D-294AD4921C8B}" srcOrd="0" destOrd="0" presId="urn:microsoft.com/office/officeart/2005/8/layout/hierarchy1"/>
    <dgm:cxn modelId="{386E0FA6-3A70-43E1-A6EE-26F07328B2F6}" type="presOf" srcId="{ECC245B2-DEC9-4100-93A0-53317246508B}" destId="{F281AE97-4B1D-4EEF-AB70-7CBE7D6435EF}" srcOrd="0" destOrd="0" presId="urn:microsoft.com/office/officeart/2005/8/layout/hierarchy1"/>
    <dgm:cxn modelId="{DA49E9B2-374D-4693-925A-3969DBC62C20}" type="presOf" srcId="{0E6A493D-412C-4090-9096-0E3F7B7AEB2A}" destId="{000CD298-0B3B-44E5-8D1B-029BDA9D07C1}" srcOrd="0" destOrd="0" presId="urn:microsoft.com/office/officeart/2005/8/layout/hierarchy1"/>
    <dgm:cxn modelId="{75CF17B9-5E43-480E-9306-36AA9E82C6E4}" type="presOf" srcId="{BA7CCA66-85DD-45F6-BB3A-EC5B72BAD2F2}" destId="{3123A1A5-AC03-400F-AB79-13683CA15CDB}" srcOrd="0" destOrd="0" presId="urn:microsoft.com/office/officeart/2005/8/layout/hierarchy1"/>
    <dgm:cxn modelId="{CD29DDC7-7FCC-4E9B-B522-40886EBC2819}" type="presOf" srcId="{5D7661C7-17E5-4ACB-9737-423F96CEFB86}" destId="{289F6227-BF93-4DDB-BADD-970B9CFF1917}" srcOrd="0" destOrd="0" presId="urn:microsoft.com/office/officeart/2005/8/layout/hierarchy1"/>
    <dgm:cxn modelId="{145DEEC9-8469-47E5-A4F6-62BECA4371D9}" type="presOf" srcId="{A0F27B69-D37C-47B5-B122-94DA6FA663C1}" destId="{80A5B3EB-63A8-4572-AAA9-85228737AC8C}" srcOrd="0" destOrd="0" presId="urn:microsoft.com/office/officeart/2005/8/layout/hierarchy1"/>
    <dgm:cxn modelId="{22EB95CD-83AF-4EF9-9A0B-3C56763ED789}" type="presOf" srcId="{E48A0EAB-03A5-4271-8FD7-40CF86F3EDEB}" destId="{B5E283AB-A0F0-4FBB-A01F-7715B67A99BD}" srcOrd="0" destOrd="0" presId="urn:microsoft.com/office/officeart/2005/8/layout/hierarchy1"/>
    <dgm:cxn modelId="{01D040EF-04EB-48F2-8FBE-3F8ADBE01271}" type="presOf" srcId="{59D17DF9-126D-44B0-9E19-055ABE3750D3}" destId="{2B740DE4-6FA8-441D-A90C-4A1C26FBC106}" srcOrd="0" destOrd="0" presId="urn:microsoft.com/office/officeart/2005/8/layout/hierarchy1"/>
    <dgm:cxn modelId="{DB9BD6F3-3862-457C-8981-55468DD92622}" srcId="{7A83A879-28B6-4B8C-9D27-465F7EC5F76B}" destId="{BA7CCA66-85DD-45F6-BB3A-EC5B72BAD2F2}" srcOrd="1" destOrd="0" parTransId="{145B8768-FD8B-48E5-BE10-0786E40F7A82}" sibTransId="{A9181C08-378A-4674-8D1F-2144059894FC}"/>
    <dgm:cxn modelId="{D15919F8-582E-4CDB-88E5-3AF00FF73EF0}" type="presOf" srcId="{7A83A879-28B6-4B8C-9D27-465F7EC5F76B}" destId="{02ADE700-F859-4CE8-85A0-B4A7D1A03863}" srcOrd="0" destOrd="0" presId="urn:microsoft.com/office/officeart/2005/8/layout/hierarchy1"/>
    <dgm:cxn modelId="{E3C2FCFD-F31C-4B90-A4BD-C18EDFF1CBD9}" type="presOf" srcId="{9F53348E-CA9A-4830-B184-EDCC08FAA4E6}" destId="{242B9BE0-8A3D-4FF9-A519-EC6F144D8A46}" srcOrd="0" destOrd="0" presId="urn:microsoft.com/office/officeart/2005/8/layout/hierarchy1"/>
    <dgm:cxn modelId="{3072E6E6-1404-4B24-9458-2001DECE34F7}" type="presParOf" srcId="{F281AE97-4B1D-4EEF-AB70-7CBE7D6435EF}" destId="{1455AAFC-1457-4114-A64D-809CC8F3781D}" srcOrd="0" destOrd="0" presId="urn:microsoft.com/office/officeart/2005/8/layout/hierarchy1"/>
    <dgm:cxn modelId="{360207D7-6EA4-40CD-B897-66B26ABB81EC}" type="presParOf" srcId="{1455AAFC-1457-4114-A64D-809CC8F3781D}" destId="{EC374C76-F906-45FA-9C89-E880F4ECDC14}" srcOrd="0" destOrd="0" presId="urn:microsoft.com/office/officeart/2005/8/layout/hierarchy1"/>
    <dgm:cxn modelId="{DF166D9E-912C-4F76-BAF6-5C6EC3434C59}" type="presParOf" srcId="{EC374C76-F906-45FA-9C89-E880F4ECDC14}" destId="{D852D356-0A03-4F41-A7FE-93AFD8008457}" srcOrd="0" destOrd="0" presId="urn:microsoft.com/office/officeart/2005/8/layout/hierarchy1"/>
    <dgm:cxn modelId="{45974E75-9F50-476C-A7F6-0109A7D04802}" type="presParOf" srcId="{EC374C76-F906-45FA-9C89-E880F4ECDC14}" destId="{3E48B038-8ADF-406D-8145-3D8CE8A75FC0}" srcOrd="1" destOrd="0" presId="urn:microsoft.com/office/officeart/2005/8/layout/hierarchy1"/>
    <dgm:cxn modelId="{2EF9B66D-D197-4BCD-B83C-485183CCDCCB}" type="presParOf" srcId="{1455AAFC-1457-4114-A64D-809CC8F3781D}" destId="{01FC644F-118E-456B-9B98-35BE65036EFD}" srcOrd="1" destOrd="0" presId="urn:microsoft.com/office/officeart/2005/8/layout/hierarchy1"/>
    <dgm:cxn modelId="{389CCEEC-986A-42F5-889F-1427EB03E6F6}" type="presParOf" srcId="{01FC644F-118E-456B-9B98-35BE65036EFD}" destId="{227000ED-71C8-4A06-A2B6-99091B69FEDC}" srcOrd="0" destOrd="0" presId="urn:microsoft.com/office/officeart/2005/8/layout/hierarchy1"/>
    <dgm:cxn modelId="{0CF64521-4D37-489A-915F-7D1891A37859}" type="presParOf" srcId="{01FC644F-118E-456B-9B98-35BE65036EFD}" destId="{9420C903-EEE5-4BBA-8158-F1F2F57C31CD}" srcOrd="1" destOrd="0" presId="urn:microsoft.com/office/officeart/2005/8/layout/hierarchy1"/>
    <dgm:cxn modelId="{037C53A6-911D-4B13-A824-8D6598E79E55}" type="presParOf" srcId="{9420C903-EEE5-4BBA-8158-F1F2F57C31CD}" destId="{6F27E9D0-79E2-4FD1-BD97-E2080DFA1FC4}" srcOrd="0" destOrd="0" presId="urn:microsoft.com/office/officeart/2005/8/layout/hierarchy1"/>
    <dgm:cxn modelId="{77C909D1-4F27-4FBE-960D-00301E418A65}" type="presParOf" srcId="{6F27E9D0-79E2-4FD1-BD97-E2080DFA1FC4}" destId="{45EA818F-C39E-42BA-BF4D-73F5E7C181A3}" srcOrd="0" destOrd="0" presId="urn:microsoft.com/office/officeart/2005/8/layout/hierarchy1"/>
    <dgm:cxn modelId="{845C90E3-C555-47BE-9DB0-DCCF936E8FCE}" type="presParOf" srcId="{6F27E9D0-79E2-4FD1-BD97-E2080DFA1FC4}" destId="{2B740DE4-6FA8-441D-A90C-4A1C26FBC106}" srcOrd="1" destOrd="0" presId="urn:microsoft.com/office/officeart/2005/8/layout/hierarchy1"/>
    <dgm:cxn modelId="{935E4DF1-014B-414B-A075-DFA599BDC641}" type="presParOf" srcId="{9420C903-EEE5-4BBA-8158-F1F2F57C31CD}" destId="{2542A048-5A36-48D7-9994-657DA9C93449}" srcOrd="1" destOrd="0" presId="urn:microsoft.com/office/officeart/2005/8/layout/hierarchy1"/>
    <dgm:cxn modelId="{E4A57994-5462-4A2F-8A4C-6302003FE63F}" type="presParOf" srcId="{2542A048-5A36-48D7-9994-657DA9C93449}" destId="{4844705A-3B48-4ED0-B57A-2331C7756D37}" srcOrd="0" destOrd="0" presId="urn:microsoft.com/office/officeart/2005/8/layout/hierarchy1"/>
    <dgm:cxn modelId="{A7882556-46C0-4FB1-8D64-F162121B06C0}" type="presParOf" srcId="{2542A048-5A36-48D7-9994-657DA9C93449}" destId="{D4F3CD59-C635-4247-8C23-32546C609158}" srcOrd="1" destOrd="0" presId="urn:microsoft.com/office/officeart/2005/8/layout/hierarchy1"/>
    <dgm:cxn modelId="{76C9AE58-67D3-43CF-BB64-8A33D57E4DFE}" type="presParOf" srcId="{D4F3CD59-C635-4247-8C23-32546C609158}" destId="{A48D0647-6757-4590-AA46-23FE34798333}" srcOrd="0" destOrd="0" presId="urn:microsoft.com/office/officeart/2005/8/layout/hierarchy1"/>
    <dgm:cxn modelId="{37DF33E7-821B-458D-8D8C-F51CFA87A314}" type="presParOf" srcId="{A48D0647-6757-4590-AA46-23FE34798333}" destId="{683DDEC7-FE69-4B56-BF93-93919B709253}" srcOrd="0" destOrd="0" presId="urn:microsoft.com/office/officeart/2005/8/layout/hierarchy1"/>
    <dgm:cxn modelId="{35A3575C-E54D-4D21-A66F-859FFC8C2E37}" type="presParOf" srcId="{A48D0647-6757-4590-AA46-23FE34798333}" destId="{A56D1A95-1851-4E59-8A82-48006FAB0186}" srcOrd="1" destOrd="0" presId="urn:microsoft.com/office/officeart/2005/8/layout/hierarchy1"/>
    <dgm:cxn modelId="{608CE8AC-9F1D-4CA3-A183-5A07B829C96A}" type="presParOf" srcId="{D4F3CD59-C635-4247-8C23-32546C609158}" destId="{36DA8854-E4B0-4EF6-A5CC-AFC33B9E1CDE}" srcOrd="1" destOrd="0" presId="urn:microsoft.com/office/officeart/2005/8/layout/hierarchy1"/>
    <dgm:cxn modelId="{F81480C9-40FB-416E-8B70-54D211C7E9EE}" type="presParOf" srcId="{01FC644F-118E-456B-9B98-35BE65036EFD}" destId="{6FA5D062-46E3-4476-B840-C4921C19289C}" srcOrd="2" destOrd="0" presId="urn:microsoft.com/office/officeart/2005/8/layout/hierarchy1"/>
    <dgm:cxn modelId="{696B96EB-F327-4C7F-A458-9A1615334845}" type="presParOf" srcId="{01FC644F-118E-456B-9B98-35BE65036EFD}" destId="{3E4FF8B2-63E6-46E9-9E70-8F839A497C94}" srcOrd="3" destOrd="0" presId="urn:microsoft.com/office/officeart/2005/8/layout/hierarchy1"/>
    <dgm:cxn modelId="{3042F5F8-2ED2-4D6D-88EC-5A3D634F9A39}" type="presParOf" srcId="{3E4FF8B2-63E6-46E9-9E70-8F839A497C94}" destId="{84E52378-26D1-47A1-A2C1-462D27804DD0}" srcOrd="0" destOrd="0" presId="urn:microsoft.com/office/officeart/2005/8/layout/hierarchy1"/>
    <dgm:cxn modelId="{6E98157B-27EA-4EA5-BB96-56DDFEA5E2B0}" type="presParOf" srcId="{84E52378-26D1-47A1-A2C1-462D27804DD0}" destId="{1F8C4132-4ED1-4CB1-9ED8-A379D7E7DBD0}" srcOrd="0" destOrd="0" presId="urn:microsoft.com/office/officeart/2005/8/layout/hierarchy1"/>
    <dgm:cxn modelId="{CE3435AB-5515-499E-8F70-93F10FBFF32D}" type="presParOf" srcId="{84E52378-26D1-47A1-A2C1-462D27804DD0}" destId="{02ADE700-F859-4CE8-85A0-B4A7D1A03863}" srcOrd="1" destOrd="0" presId="urn:microsoft.com/office/officeart/2005/8/layout/hierarchy1"/>
    <dgm:cxn modelId="{7CB56469-BD43-4E29-98EF-D9F68F697225}" type="presParOf" srcId="{3E4FF8B2-63E6-46E9-9E70-8F839A497C94}" destId="{F83EB024-5BC4-4F2C-BCB3-8DD0DF2EE19B}" srcOrd="1" destOrd="0" presId="urn:microsoft.com/office/officeart/2005/8/layout/hierarchy1"/>
    <dgm:cxn modelId="{9E22656B-AEE5-48E6-AE78-751D00D1F1D0}" type="presParOf" srcId="{F83EB024-5BC4-4F2C-BCB3-8DD0DF2EE19B}" destId="{80A5B3EB-63A8-4572-AAA9-85228737AC8C}" srcOrd="0" destOrd="0" presId="urn:microsoft.com/office/officeart/2005/8/layout/hierarchy1"/>
    <dgm:cxn modelId="{00663F05-4DBA-4CFA-B50D-F0B7605A03F3}" type="presParOf" srcId="{F83EB024-5BC4-4F2C-BCB3-8DD0DF2EE19B}" destId="{0C01A791-F7DC-4D5C-B228-FD22E797F0D2}" srcOrd="1" destOrd="0" presId="urn:microsoft.com/office/officeart/2005/8/layout/hierarchy1"/>
    <dgm:cxn modelId="{0A075030-C62E-44E3-8E09-ACA0BB496701}" type="presParOf" srcId="{0C01A791-F7DC-4D5C-B228-FD22E797F0D2}" destId="{4CA83B9C-6B2A-4821-A2C8-521B4C3190AE}" srcOrd="0" destOrd="0" presId="urn:microsoft.com/office/officeart/2005/8/layout/hierarchy1"/>
    <dgm:cxn modelId="{82393D66-602F-46FE-B999-0E37D53931A8}" type="presParOf" srcId="{4CA83B9C-6B2A-4821-A2C8-521B4C3190AE}" destId="{519B972B-7303-4F01-9437-7FC937122785}" srcOrd="0" destOrd="0" presId="urn:microsoft.com/office/officeart/2005/8/layout/hierarchy1"/>
    <dgm:cxn modelId="{A2AE499D-7768-481A-817F-4267BA6E1543}" type="presParOf" srcId="{4CA83B9C-6B2A-4821-A2C8-521B4C3190AE}" destId="{289F6227-BF93-4DDB-BADD-970B9CFF1917}" srcOrd="1" destOrd="0" presId="urn:microsoft.com/office/officeart/2005/8/layout/hierarchy1"/>
    <dgm:cxn modelId="{55C24973-990E-4134-9FF9-290984248177}" type="presParOf" srcId="{0C01A791-F7DC-4D5C-B228-FD22E797F0D2}" destId="{CB66C089-C630-4EE9-9517-8164412E5870}" srcOrd="1" destOrd="0" presId="urn:microsoft.com/office/officeart/2005/8/layout/hierarchy1"/>
    <dgm:cxn modelId="{EDAD2447-D754-4D5B-8BC5-68B3C9B65828}" type="presParOf" srcId="{F83EB024-5BC4-4F2C-BCB3-8DD0DF2EE19B}" destId="{9CF36FB4-51AD-4560-AE4D-68A5CF69EB7A}" srcOrd="2" destOrd="0" presId="urn:microsoft.com/office/officeart/2005/8/layout/hierarchy1"/>
    <dgm:cxn modelId="{07DC343D-3EEB-40AC-9720-13F0F5CA556E}" type="presParOf" srcId="{F83EB024-5BC4-4F2C-BCB3-8DD0DF2EE19B}" destId="{4B44A0D1-7A66-4837-847D-2C4256C96BBA}" srcOrd="3" destOrd="0" presId="urn:microsoft.com/office/officeart/2005/8/layout/hierarchy1"/>
    <dgm:cxn modelId="{B7EC3775-649A-4594-BADF-EF698BCDA85E}" type="presParOf" srcId="{4B44A0D1-7A66-4837-847D-2C4256C96BBA}" destId="{500442EE-3C69-4E1A-AD02-826AEB3513B4}" srcOrd="0" destOrd="0" presId="urn:microsoft.com/office/officeart/2005/8/layout/hierarchy1"/>
    <dgm:cxn modelId="{7CCEEC83-86BC-4A7C-987A-82422C844050}" type="presParOf" srcId="{500442EE-3C69-4E1A-AD02-826AEB3513B4}" destId="{A3291812-57C1-4E22-9A54-42301A44980D}" srcOrd="0" destOrd="0" presId="urn:microsoft.com/office/officeart/2005/8/layout/hierarchy1"/>
    <dgm:cxn modelId="{227C4464-7E72-4E26-98BB-54873F9B7C37}" type="presParOf" srcId="{500442EE-3C69-4E1A-AD02-826AEB3513B4}" destId="{3123A1A5-AC03-400F-AB79-13683CA15CDB}" srcOrd="1" destOrd="0" presId="urn:microsoft.com/office/officeart/2005/8/layout/hierarchy1"/>
    <dgm:cxn modelId="{2C82C366-1099-4C27-9570-DC0B5A4C41A7}" type="presParOf" srcId="{4B44A0D1-7A66-4837-847D-2C4256C96BBA}" destId="{1B8DCF8D-F80F-4F6D-ACDF-0930BB9B8AA1}" srcOrd="1" destOrd="0" presId="urn:microsoft.com/office/officeart/2005/8/layout/hierarchy1"/>
    <dgm:cxn modelId="{492A33FB-6D09-4A70-A79C-C44478B9C9BA}" type="presParOf" srcId="{01FC644F-118E-456B-9B98-35BE65036EFD}" destId="{7674D218-CEC6-4BB0-B19C-CB1DF645AD9A}" srcOrd="4" destOrd="0" presId="urn:microsoft.com/office/officeart/2005/8/layout/hierarchy1"/>
    <dgm:cxn modelId="{2796F385-78CA-4B88-8D9A-A64DCE5E6433}" type="presParOf" srcId="{01FC644F-118E-456B-9B98-35BE65036EFD}" destId="{006C0597-A8E8-46F5-8214-B17CA92F53D2}" srcOrd="5" destOrd="0" presId="urn:microsoft.com/office/officeart/2005/8/layout/hierarchy1"/>
    <dgm:cxn modelId="{D92E32DB-547D-436C-8BD5-765848E2DFBF}" type="presParOf" srcId="{006C0597-A8E8-46F5-8214-B17CA92F53D2}" destId="{6F306490-F8DD-4DB9-AA79-6B82306BEE26}" srcOrd="0" destOrd="0" presId="urn:microsoft.com/office/officeart/2005/8/layout/hierarchy1"/>
    <dgm:cxn modelId="{2D4C22FC-1C6A-4E8D-9EF6-D07F8033C491}" type="presParOf" srcId="{6F306490-F8DD-4DB9-AA79-6B82306BEE26}" destId="{9A199A53-43F5-4329-9090-9B70ACB024DD}" srcOrd="0" destOrd="0" presId="urn:microsoft.com/office/officeart/2005/8/layout/hierarchy1"/>
    <dgm:cxn modelId="{B1CA0018-3F49-4EAA-9B2D-AF692779F2CE}" type="presParOf" srcId="{6F306490-F8DD-4DB9-AA79-6B82306BEE26}" destId="{000CD298-0B3B-44E5-8D1B-029BDA9D07C1}" srcOrd="1" destOrd="0" presId="urn:microsoft.com/office/officeart/2005/8/layout/hierarchy1"/>
    <dgm:cxn modelId="{A67B5901-6BEA-4954-9AAA-BBA7E46DBE91}" type="presParOf" srcId="{006C0597-A8E8-46F5-8214-B17CA92F53D2}" destId="{6EFDA532-E1FC-4CC4-9C9E-084474EB20A4}" srcOrd="1" destOrd="0" presId="urn:microsoft.com/office/officeart/2005/8/layout/hierarchy1"/>
    <dgm:cxn modelId="{174EB5A9-5AF4-49E6-88F5-483EE45D9F2B}" type="presParOf" srcId="{6EFDA532-E1FC-4CC4-9C9E-084474EB20A4}" destId="{242B9BE0-8A3D-4FF9-A519-EC6F144D8A46}" srcOrd="0" destOrd="0" presId="urn:microsoft.com/office/officeart/2005/8/layout/hierarchy1"/>
    <dgm:cxn modelId="{CAC4EA3D-70D6-4E60-9E9E-55C8A456FFF2}" type="presParOf" srcId="{6EFDA532-E1FC-4CC4-9C9E-084474EB20A4}" destId="{C10B4396-1026-4402-9B26-F7E8FE19EDB6}" srcOrd="1" destOrd="0" presId="urn:microsoft.com/office/officeart/2005/8/layout/hierarchy1"/>
    <dgm:cxn modelId="{8818D066-9E40-4B49-A997-AF9ED1BDFC7B}" type="presParOf" srcId="{C10B4396-1026-4402-9B26-F7E8FE19EDB6}" destId="{01F1DEBF-921A-4BC5-8548-63270722EC98}" srcOrd="0" destOrd="0" presId="urn:microsoft.com/office/officeart/2005/8/layout/hierarchy1"/>
    <dgm:cxn modelId="{34EA4850-B940-4F97-849F-44A83C354C11}" type="presParOf" srcId="{01F1DEBF-921A-4BC5-8548-63270722EC98}" destId="{38493F11-2B76-42C8-B6DB-F4480B4D901F}" srcOrd="0" destOrd="0" presId="urn:microsoft.com/office/officeart/2005/8/layout/hierarchy1"/>
    <dgm:cxn modelId="{772BCAB7-0B7F-4863-A1D2-4052752DB9EE}" type="presParOf" srcId="{01F1DEBF-921A-4BC5-8548-63270722EC98}" destId="{B5E283AB-A0F0-4FBB-A01F-7715B67A99BD}" srcOrd="1" destOrd="0" presId="urn:microsoft.com/office/officeart/2005/8/layout/hierarchy1"/>
    <dgm:cxn modelId="{E68D998D-CD48-48C2-9589-5EA2FEF92674}" type="presParOf" srcId="{C10B4396-1026-4402-9B26-F7E8FE19EDB6}" destId="{86F15894-BBA5-4939-8BB9-DAFD64483E04}" srcOrd="1" destOrd="0" presId="urn:microsoft.com/office/officeart/2005/8/layout/hierarchy1"/>
    <dgm:cxn modelId="{D81A0163-2CC8-472F-BAAD-3500E3852040}" type="presParOf" srcId="{6EFDA532-E1FC-4CC4-9C9E-084474EB20A4}" destId="{8A2D0A5B-A966-4D22-973D-294AD4921C8B}" srcOrd="2" destOrd="0" presId="urn:microsoft.com/office/officeart/2005/8/layout/hierarchy1"/>
    <dgm:cxn modelId="{11F0F6D9-E50B-4A52-BBE6-5EC7A536CC86}" type="presParOf" srcId="{6EFDA532-E1FC-4CC4-9C9E-084474EB20A4}" destId="{23B78052-92B8-4A8B-8B23-31A72E9D071A}" srcOrd="3" destOrd="0" presId="urn:microsoft.com/office/officeart/2005/8/layout/hierarchy1"/>
    <dgm:cxn modelId="{673225FE-346D-411C-B9C5-203973676838}" type="presParOf" srcId="{23B78052-92B8-4A8B-8B23-31A72E9D071A}" destId="{18E12C99-D762-46B3-862D-A89255E66B27}" srcOrd="0" destOrd="0" presId="urn:microsoft.com/office/officeart/2005/8/layout/hierarchy1"/>
    <dgm:cxn modelId="{75634154-30C5-4C64-944D-57EE73DEA644}" type="presParOf" srcId="{18E12C99-D762-46B3-862D-A89255E66B27}" destId="{E002E165-0F7C-4695-A1FA-D033056C9977}" srcOrd="0" destOrd="0" presId="urn:microsoft.com/office/officeart/2005/8/layout/hierarchy1"/>
    <dgm:cxn modelId="{397AD632-0374-4CDF-8381-D9BF394F75B9}" type="presParOf" srcId="{18E12C99-D762-46B3-862D-A89255E66B27}" destId="{0C6DD5CE-6F24-4B32-ABC5-F081E861C4B8}" srcOrd="1" destOrd="0" presId="urn:microsoft.com/office/officeart/2005/8/layout/hierarchy1"/>
    <dgm:cxn modelId="{E5649CD8-C7A4-4C27-8DD2-85DD4CAD2595}" type="presParOf" srcId="{23B78052-92B8-4A8B-8B23-31A72E9D071A}" destId="{0CE96545-937B-4A9C-975C-9B831D56449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C245B2-DEC9-4100-93A0-5331724650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59D17DF9-126D-44B0-9E19-055ABE3750D3}">
      <dgm:prSet phldrT="[テキスト]"/>
      <dgm:spPr/>
      <dgm:t>
        <a:bodyPr/>
        <a:lstStyle/>
        <a:p>
          <a:r>
            <a:rPr kumimoji="1" lang="ja-JP" altLang="en-US" dirty="0">
              <a:latin typeface="Meiryo UI" panose="020B0604030504040204" pitchFamily="50" charset="-128"/>
              <a:ea typeface="Meiryo UI" panose="020B0604030504040204" pitchFamily="50" charset="-128"/>
            </a:rPr>
            <a:t>営業</a:t>
          </a:r>
        </a:p>
      </dgm:t>
    </dgm:pt>
    <dgm:pt modelId="{3B0E8603-E08D-41E3-B324-4CEB85CEB102}" type="parTrans" cxnId="{7F62F015-2C51-4A5D-864E-84AA485BA477}">
      <dgm:prSet/>
      <dgm:spPr/>
      <dgm:t>
        <a:bodyPr/>
        <a:lstStyle/>
        <a:p>
          <a:endParaRPr kumimoji="1" lang="ja-JP" altLang="en-US">
            <a:latin typeface="Meiryo UI" panose="020B0604030504040204" pitchFamily="50" charset="-128"/>
            <a:ea typeface="Meiryo UI" panose="020B0604030504040204" pitchFamily="50" charset="-128"/>
          </a:endParaRPr>
        </a:p>
      </dgm:t>
    </dgm:pt>
    <dgm:pt modelId="{E57339D5-6405-46ED-9D19-3BE03A8F1A01}" type="sibTrans" cxnId="{7F62F015-2C51-4A5D-864E-84AA485BA477}">
      <dgm:prSet/>
      <dgm:spPr/>
      <dgm:t>
        <a:bodyPr/>
        <a:lstStyle/>
        <a:p>
          <a:endParaRPr kumimoji="1" lang="ja-JP" altLang="en-US">
            <a:latin typeface="Meiryo UI" panose="020B0604030504040204" pitchFamily="50" charset="-128"/>
            <a:ea typeface="Meiryo UI" panose="020B0604030504040204" pitchFamily="50" charset="-128"/>
          </a:endParaRPr>
        </a:p>
      </dgm:t>
    </dgm:pt>
    <dgm:pt modelId="{46A3B2F0-A6FE-4482-864E-4D281318BC5D}">
      <dgm:prSet phldrT="[テキスト]"/>
      <dgm:spPr/>
      <dgm:t>
        <a:bodyPr/>
        <a:lstStyle/>
        <a:p>
          <a:r>
            <a:rPr kumimoji="1" lang="ja-JP" altLang="en-US" dirty="0">
              <a:latin typeface="Meiryo UI" panose="020B0604030504040204" pitchFamily="50" charset="-128"/>
              <a:ea typeface="Meiryo UI" panose="020B0604030504040204" pitchFamily="50" charset="-128"/>
            </a:rPr>
            <a:t>細江</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テリー</a:t>
          </a:r>
        </a:p>
      </dgm:t>
    </dgm:pt>
    <dgm:pt modelId="{894E0523-7795-499B-A4A0-C46C03B5E1A9}" type="parTrans" cxnId="{5FEB8A28-F356-48C9-9348-4CD23D97FBEF}">
      <dgm:prSet/>
      <dgm:spPr/>
      <dgm:t>
        <a:bodyPr/>
        <a:lstStyle/>
        <a:p>
          <a:endParaRPr kumimoji="1" lang="ja-JP" altLang="en-US">
            <a:latin typeface="Meiryo UI" panose="020B0604030504040204" pitchFamily="50" charset="-128"/>
            <a:ea typeface="Meiryo UI" panose="020B0604030504040204" pitchFamily="50" charset="-128"/>
          </a:endParaRPr>
        </a:p>
      </dgm:t>
    </dgm:pt>
    <dgm:pt modelId="{DE24AC44-451C-45E1-BCEE-F9E984DA1645}" type="sibTrans" cxnId="{5FEB8A28-F356-48C9-9348-4CD23D97FBEF}">
      <dgm:prSet/>
      <dgm:spPr/>
      <dgm:t>
        <a:bodyPr/>
        <a:lstStyle/>
        <a:p>
          <a:endParaRPr kumimoji="1" lang="ja-JP" altLang="en-US">
            <a:latin typeface="Meiryo UI" panose="020B0604030504040204" pitchFamily="50" charset="-128"/>
            <a:ea typeface="Meiryo UI" panose="020B0604030504040204" pitchFamily="50" charset="-128"/>
          </a:endParaRPr>
        </a:p>
      </dgm:t>
    </dgm:pt>
    <dgm:pt modelId="{7A83A879-28B6-4B8C-9D27-465F7EC5F76B}">
      <dgm:prSet phldrT="[テキスト]"/>
      <dgm:spPr/>
      <dgm:t>
        <a:bodyPr/>
        <a:lstStyle/>
        <a:p>
          <a:r>
            <a:rPr kumimoji="1" lang="ja-JP" altLang="en-US" dirty="0">
              <a:latin typeface="Meiryo UI" panose="020B0604030504040204" pitchFamily="50" charset="-128"/>
              <a:ea typeface="Meiryo UI" panose="020B0604030504040204" pitchFamily="50" charset="-128"/>
            </a:rPr>
            <a:t>開発</a:t>
          </a:r>
        </a:p>
      </dgm:t>
    </dgm:pt>
    <dgm:pt modelId="{2B11F010-CBC1-4058-AB7A-1068F7FEAB39}" type="parTrans" cxnId="{2091F204-E53F-433C-BAFA-F495472B0775}">
      <dgm:prSet/>
      <dgm:spPr/>
      <dgm:t>
        <a:bodyPr/>
        <a:lstStyle/>
        <a:p>
          <a:endParaRPr kumimoji="1" lang="ja-JP" altLang="en-US">
            <a:latin typeface="Meiryo UI" panose="020B0604030504040204" pitchFamily="50" charset="-128"/>
            <a:ea typeface="Meiryo UI" panose="020B0604030504040204" pitchFamily="50" charset="-128"/>
          </a:endParaRPr>
        </a:p>
      </dgm:t>
    </dgm:pt>
    <dgm:pt modelId="{AD15145C-8CFF-4667-8044-6BA5461C3F8B}" type="sibTrans" cxnId="{2091F204-E53F-433C-BAFA-F495472B0775}">
      <dgm:prSet/>
      <dgm:spPr/>
      <dgm:t>
        <a:bodyPr/>
        <a:lstStyle/>
        <a:p>
          <a:endParaRPr kumimoji="1" lang="ja-JP" altLang="en-US">
            <a:latin typeface="Meiryo UI" panose="020B0604030504040204" pitchFamily="50" charset="-128"/>
            <a:ea typeface="Meiryo UI" panose="020B0604030504040204" pitchFamily="50" charset="-128"/>
          </a:endParaRPr>
        </a:p>
      </dgm:t>
    </dgm:pt>
    <dgm:pt modelId="{5D7661C7-17E5-4ACB-9737-423F96CEFB86}">
      <dgm:prSet phldrT="[テキスト]"/>
      <dgm:spPr/>
      <dgm:t>
        <a:bodyPr/>
        <a:lstStyle/>
        <a:p>
          <a:r>
            <a:rPr kumimoji="1" lang="ja-JP" altLang="en-US" dirty="0">
              <a:latin typeface="Meiryo UI" panose="020B0604030504040204" pitchFamily="50" charset="-128"/>
              <a:ea typeface="Meiryo UI" panose="020B0604030504040204" pitchFamily="50" charset="-128"/>
            </a:rPr>
            <a:t>横井</a:t>
          </a:r>
        </a:p>
      </dgm:t>
    </dgm:pt>
    <dgm:pt modelId="{A0F27B69-D37C-47B5-B122-94DA6FA663C1}" type="parTrans" cxnId="{2F52CA2B-7046-4028-80F0-11F2A38BA500}">
      <dgm:prSet/>
      <dgm:spPr/>
      <dgm:t>
        <a:bodyPr/>
        <a:lstStyle/>
        <a:p>
          <a:endParaRPr kumimoji="1" lang="ja-JP" altLang="en-US">
            <a:latin typeface="Meiryo UI" panose="020B0604030504040204" pitchFamily="50" charset="-128"/>
            <a:ea typeface="Meiryo UI" panose="020B0604030504040204" pitchFamily="50" charset="-128"/>
          </a:endParaRPr>
        </a:p>
      </dgm:t>
    </dgm:pt>
    <dgm:pt modelId="{8263F8B4-1DEE-415D-A312-F910447AAAF1}" type="sibTrans" cxnId="{2F52CA2B-7046-4028-80F0-11F2A38BA500}">
      <dgm:prSet/>
      <dgm:spPr/>
      <dgm:t>
        <a:bodyPr/>
        <a:lstStyle/>
        <a:p>
          <a:endParaRPr kumimoji="1" lang="ja-JP" altLang="en-US">
            <a:latin typeface="Meiryo UI" panose="020B0604030504040204" pitchFamily="50" charset="-128"/>
            <a:ea typeface="Meiryo UI" panose="020B0604030504040204" pitchFamily="50" charset="-128"/>
          </a:endParaRPr>
        </a:p>
      </dgm:t>
    </dgm:pt>
    <dgm:pt modelId="{BA7CCA66-85DD-45F6-BB3A-EC5B72BAD2F2}">
      <dgm:prSet/>
      <dgm:spPr/>
      <dgm:t>
        <a:bodyPr/>
        <a:lstStyle/>
        <a:p>
          <a:r>
            <a:rPr kumimoji="1" lang="ja-JP" altLang="en-US" dirty="0">
              <a:latin typeface="Meiryo UI" panose="020B0604030504040204" pitchFamily="50" charset="-128"/>
              <a:ea typeface="Meiryo UI" panose="020B0604030504040204" pitchFamily="50" charset="-128"/>
            </a:rPr>
            <a:t>開発メンバー（自社）</a:t>
          </a:r>
          <a:endParaRPr kumimoji="1" lang="en-US" altLang="ja-JP" dirty="0">
            <a:latin typeface="Meiryo UI" panose="020B0604030504040204" pitchFamily="50" charset="-128"/>
            <a:ea typeface="Meiryo UI" panose="020B0604030504040204" pitchFamily="50" charset="-128"/>
          </a:endParaRPr>
        </a:p>
      </dgm:t>
    </dgm:pt>
    <dgm:pt modelId="{145B8768-FD8B-48E5-BE10-0786E40F7A82}" type="parTrans" cxnId="{DB9BD6F3-3862-457C-8981-55468DD92622}">
      <dgm:prSet/>
      <dgm:spPr/>
      <dgm:t>
        <a:bodyPr/>
        <a:lstStyle/>
        <a:p>
          <a:endParaRPr kumimoji="1" lang="ja-JP" altLang="en-US">
            <a:latin typeface="Meiryo UI" panose="020B0604030504040204" pitchFamily="50" charset="-128"/>
            <a:ea typeface="Meiryo UI" panose="020B0604030504040204" pitchFamily="50" charset="-128"/>
          </a:endParaRPr>
        </a:p>
      </dgm:t>
    </dgm:pt>
    <dgm:pt modelId="{A9181C08-378A-4674-8D1F-2144059894FC}" type="sibTrans" cxnId="{DB9BD6F3-3862-457C-8981-55468DD92622}">
      <dgm:prSet/>
      <dgm:spPr/>
      <dgm:t>
        <a:bodyPr/>
        <a:lstStyle/>
        <a:p>
          <a:endParaRPr kumimoji="1" lang="ja-JP" altLang="en-US">
            <a:latin typeface="Meiryo UI" panose="020B0604030504040204" pitchFamily="50" charset="-128"/>
            <a:ea typeface="Meiryo UI" panose="020B0604030504040204" pitchFamily="50" charset="-128"/>
          </a:endParaRPr>
        </a:p>
      </dgm:t>
    </dgm:pt>
    <dgm:pt modelId="{4A8D3238-94BE-4789-A11F-437677D980CC}">
      <dgm:prSet phldrT="[テキスト]"/>
      <dgm:spPr/>
      <dgm:t>
        <a:bodyPr/>
        <a:lstStyle/>
        <a:p>
          <a:r>
            <a:rPr kumimoji="1" lang="ja-JP" altLang="en-US" dirty="0">
              <a:latin typeface="Meiryo UI" panose="020B0604030504040204" pitchFamily="50" charset="-128"/>
              <a:ea typeface="Meiryo UI" panose="020B0604030504040204" pitchFamily="50" charset="-128"/>
            </a:rPr>
            <a:t>横井</a:t>
          </a:r>
        </a:p>
      </dgm:t>
    </dgm:pt>
    <dgm:pt modelId="{43CFA5F0-416B-465A-B6EE-8016B0F1A6EB}" type="sibTrans" cxnId="{9C6EDB7D-3B13-4747-AAAA-70B3C718CA6C}">
      <dgm:prSet/>
      <dgm:spPr/>
      <dgm:t>
        <a:bodyPr/>
        <a:lstStyle/>
        <a:p>
          <a:endParaRPr kumimoji="1" lang="ja-JP" altLang="en-US">
            <a:latin typeface="Meiryo UI" panose="020B0604030504040204" pitchFamily="50" charset="-128"/>
            <a:ea typeface="Meiryo UI" panose="020B0604030504040204" pitchFamily="50" charset="-128"/>
          </a:endParaRPr>
        </a:p>
      </dgm:t>
    </dgm:pt>
    <dgm:pt modelId="{DCA83773-5512-431C-B96C-75121EB967A9}" type="parTrans" cxnId="{9C6EDB7D-3B13-4747-AAAA-70B3C718CA6C}">
      <dgm:prSet/>
      <dgm:spPr/>
      <dgm:t>
        <a:bodyPr/>
        <a:lstStyle/>
        <a:p>
          <a:endParaRPr kumimoji="1" lang="ja-JP" altLang="en-US">
            <a:latin typeface="Meiryo UI" panose="020B0604030504040204" pitchFamily="50" charset="-128"/>
            <a:ea typeface="Meiryo UI" panose="020B0604030504040204" pitchFamily="50" charset="-128"/>
          </a:endParaRPr>
        </a:p>
      </dgm:t>
    </dgm:pt>
    <dgm:pt modelId="{FE985565-04E6-49B6-AD28-8C92F3297DCE}">
      <dgm:prSet/>
      <dgm:spPr/>
      <dgm:t>
        <a:bodyPr/>
        <a:lstStyle/>
        <a:p>
          <a:r>
            <a:rPr kumimoji="1" lang="ja-JP" altLang="en-US" dirty="0">
              <a:latin typeface="Meiryo UI" panose="020B0604030504040204" pitchFamily="50" charset="-128"/>
              <a:ea typeface="Meiryo UI" panose="020B0604030504040204" pitchFamily="50" charset="-128"/>
            </a:rPr>
            <a:t>開発メンバー（外部）</a:t>
          </a:r>
        </a:p>
      </dgm:t>
    </dgm:pt>
    <dgm:pt modelId="{8AD22E6C-85A9-4A89-BA07-D6162DFE28D3}" type="parTrans" cxnId="{4373DD40-0327-43C1-90A0-0390BAC0554D}">
      <dgm:prSet/>
      <dgm:spPr/>
      <dgm:t>
        <a:bodyPr/>
        <a:lstStyle/>
        <a:p>
          <a:endParaRPr kumimoji="1" lang="ja-JP" altLang="en-US"/>
        </a:p>
      </dgm:t>
    </dgm:pt>
    <dgm:pt modelId="{950F9C9E-5797-41C2-A7BA-916CEF8D1371}" type="sibTrans" cxnId="{4373DD40-0327-43C1-90A0-0390BAC0554D}">
      <dgm:prSet/>
      <dgm:spPr/>
      <dgm:t>
        <a:bodyPr/>
        <a:lstStyle/>
        <a:p>
          <a:endParaRPr kumimoji="1" lang="ja-JP" altLang="en-US"/>
        </a:p>
      </dgm:t>
    </dgm:pt>
    <dgm:pt modelId="{F281AE97-4B1D-4EEF-AB70-7CBE7D6435EF}" type="pres">
      <dgm:prSet presAssocID="{ECC245B2-DEC9-4100-93A0-53317246508B}" presName="hierChild1" presStyleCnt="0">
        <dgm:presLayoutVars>
          <dgm:chPref val="1"/>
          <dgm:dir/>
          <dgm:animOne val="branch"/>
          <dgm:animLvl val="lvl"/>
          <dgm:resizeHandles/>
        </dgm:presLayoutVars>
      </dgm:prSet>
      <dgm:spPr/>
    </dgm:pt>
    <dgm:pt modelId="{1455AAFC-1457-4114-A64D-809CC8F3781D}" type="pres">
      <dgm:prSet presAssocID="{4A8D3238-94BE-4789-A11F-437677D980CC}" presName="hierRoot1" presStyleCnt="0"/>
      <dgm:spPr/>
    </dgm:pt>
    <dgm:pt modelId="{EC374C76-F906-45FA-9C89-E880F4ECDC14}" type="pres">
      <dgm:prSet presAssocID="{4A8D3238-94BE-4789-A11F-437677D980CC}" presName="composite" presStyleCnt="0"/>
      <dgm:spPr/>
    </dgm:pt>
    <dgm:pt modelId="{D852D356-0A03-4F41-A7FE-93AFD8008457}" type="pres">
      <dgm:prSet presAssocID="{4A8D3238-94BE-4789-A11F-437677D980CC}" presName="background" presStyleLbl="node0" presStyleIdx="0" presStyleCnt="1"/>
      <dgm:spPr/>
    </dgm:pt>
    <dgm:pt modelId="{3E48B038-8ADF-406D-8145-3D8CE8A75FC0}" type="pres">
      <dgm:prSet presAssocID="{4A8D3238-94BE-4789-A11F-437677D980CC}" presName="text" presStyleLbl="fgAcc0" presStyleIdx="0" presStyleCnt="1">
        <dgm:presLayoutVars>
          <dgm:chPref val="3"/>
        </dgm:presLayoutVars>
      </dgm:prSet>
      <dgm:spPr/>
    </dgm:pt>
    <dgm:pt modelId="{01FC644F-118E-456B-9B98-35BE65036EFD}" type="pres">
      <dgm:prSet presAssocID="{4A8D3238-94BE-4789-A11F-437677D980CC}" presName="hierChild2" presStyleCnt="0"/>
      <dgm:spPr/>
    </dgm:pt>
    <dgm:pt modelId="{227000ED-71C8-4A06-A2B6-99091B69FEDC}" type="pres">
      <dgm:prSet presAssocID="{3B0E8603-E08D-41E3-B324-4CEB85CEB102}" presName="Name10" presStyleLbl="parChTrans1D2" presStyleIdx="0" presStyleCnt="2"/>
      <dgm:spPr/>
    </dgm:pt>
    <dgm:pt modelId="{9420C903-EEE5-4BBA-8158-F1F2F57C31CD}" type="pres">
      <dgm:prSet presAssocID="{59D17DF9-126D-44B0-9E19-055ABE3750D3}" presName="hierRoot2" presStyleCnt="0"/>
      <dgm:spPr/>
    </dgm:pt>
    <dgm:pt modelId="{6F27E9D0-79E2-4FD1-BD97-E2080DFA1FC4}" type="pres">
      <dgm:prSet presAssocID="{59D17DF9-126D-44B0-9E19-055ABE3750D3}" presName="composite2" presStyleCnt="0"/>
      <dgm:spPr/>
    </dgm:pt>
    <dgm:pt modelId="{45EA818F-C39E-42BA-BF4D-73F5E7C181A3}" type="pres">
      <dgm:prSet presAssocID="{59D17DF9-126D-44B0-9E19-055ABE3750D3}" presName="background2" presStyleLbl="node2" presStyleIdx="0" presStyleCnt="2"/>
      <dgm:spPr/>
    </dgm:pt>
    <dgm:pt modelId="{2B740DE4-6FA8-441D-A90C-4A1C26FBC106}" type="pres">
      <dgm:prSet presAssocID="{59D17DF9-126D-44B0-9E19-055ABE3750D3}" presName="text2" presStyleLbl="fgAcc2" presStyleIdx="0" presStyleCnt="2">
        <dgm:presLayoutVars>
          <dgm:chPref val="3"/>
        </dgm:presLayoutVars>
      </dgm:prSet>
      <dgm:spPr/>
    </dgm:pt>
    <dgm:pt modelId="{2542A048-5A36-48D7-9994-657DA9C93449}" type="pres">
      <dgm:prSet presAssocID="{59D17DF9-126D-44B0-9E19-055ABE3750D3}" presName="hierChild3" presStyleCnt="0"/>
      <dgm:spPr/>
    </dgm:pt>
    <dgm:pt modelId="{4844705A-3B48-4ED0-B57A-2331C7756D37}" type="pres">
      <dgm:prSet presAssocID="{894E0523-7795-499B-A4A0-C46C03B5E1A9}" presName="Name17" presStyleLbl="parChTrans1D3" presStyleIdx="0" presStyleCnt="4"/>
      <dgm:spPr/>
    </dgm:pt>
    <dgm:pt modelId="{D4F3CD59-C635-4247-8C23-32546C609158}" type="pres">
      <dgm:prSet presAssocID="{46A3B2F0-A6FE-4482-864E-4D281318BC5D}" presName="hierRoot3" presStyleCnt="0"/>
      <dgm:spPr/>
    </dgm:pt>
    <dgm:pt modelId="{A48D0647-6757-4590-AA46-23FE34798333}" type="pres">
      <dgm:prSet presAssocID="{46A3B2F0-A6FE-4482-864E-4D281318BC5D}" presName="composite3" presStyleCnt="0"/>
      <dgm:spPr/>
    </dgm:pt>
    <dgm:pt modelId="{683DDEC7-FE69-4B56-BF93-93919B709253}" type="pres">
      <dgm:prSet presAssocID="{46A3B2F0-A6FE-4482-864E-4D281318BC5D}" presName="background3" presStyleLbl="node3" presStyleIdx="0" presStyleCnt="4"/>
      <dgm:spPr/>
    </dgm:pt>
    <dgm:pt modelId="{A56D1A95-1851-4E59-8A82-48006FAB0186}" type="pres">
      <dgm:prSet presAssocID="{46A3B2F0-A6FE-4482-864E-4D281318BC5D}" presName="text3" presStyleLbl="fgAcc3" presStyleIdx="0" presStyleCnt="4">
        <dgm:presLayoutVars>
          <dgm:chPref val="3"/>
        </dgm:presLayoutVars>
      </dgm:prSet>
      <dgm:spPr/>
    </dgm:pt>
    <dgm:pt modelId="{36DA8854-E4B0-4EF6-A5CC-AFC33B9E1CDE}" type="pres">
      <dgm:prSet presAssocID="{46A3B2F0-A6FE-4482-864E-4D281318BC5D}" presName="hierChild4" presStyleCnt="0"/>
      <dgm:spPr/>
    </dgm:pt>
    <dgm:pt modelId="{6FA5D062-46E3-4476-B840-C4921C19289C}" type="pres">
      <dgm:prSet presAssocID="{2B11F010-CBC1-4058-AB7A-1068F7FEAB39}" presName="Name10" presStyleLbl="parChTrans1D2" presStyleIdx="1" presStyleCnt="2"/>
      <dgm:spPr/>
    </dgm:pt>
    <dgm:pt modelId="{3E4FF8B2-63E6-46E9-9E70-8F839A497C94}" type="pres">
      <dgm:prSet presAssocID="{7A83A879-28B6-4B8C-9D27-465F7EC5F76B}" presName="hierRoot2" presStyleCnt="0"/>
      <dgm:spPr/>
    </dgm:pt>
    <dgm:pt modelId="{84E52378-26D1-47A1-A2C1-462D27804DD0}" type="pres">
      <dgm:prSet presAssocID="{7A83A879-28B6-4B8C-9D27-465F7EC5F76B}" presName="composite2" presStyleCnt="0"/>
      <dgm:spPr/>
    </dgm:pt>
    <dgm:pt modelId="{1F8C4132-4ED1-4CB1-9ED8-A379D7E7DBD0}" type="pres">
      <dgm:prSet presAssocID="{7A83A879-28B6-4B8C-9D27-465F7EC5F76B}" presName="background2" presStyleLbl="node2" presStyleIdx="1" presStyleCnt="2"/>
      <dgm:spPr/>
    </dgm:pt>
    <dgm:pt modelId="{02ADE700-F859-4CE8-85A0-B4A7D1A03863}" type="pres">
      <dgm:prSet presAssocID="{7A83A879-28B6-4B8C-9D27-465F7EC5F76B}" presName="text2" presStyleLbl="fgAcc2" presStyleIdx="1" presStyleCnt="2">
        <dgm:presLayoutVars>
          <dgm:chPref val="3"/>
        </dgm:presLayoutVars>
      </dgm:prSet>
      <dgm:spPr/>
    </dgm:pt>
    <dgm:pt modelId="{F83EB024-5BC4-4F2C-BCB3-8DD0DF2EE19B}" type="pres">
      <dgm:prSet presAssocID="{7A83A879-28B6-4B8C-9D27-465F7EC5F76B}" presName="hierChild3" presStyleCnt="0"/>
      <dgm:spPr/>
    </dgm:pt>
    <dgm:pt modelId="{80A5B3EB-63A8-4572-AAA9-85228737AC8C}" type="pres">
      <dgm:prSet presAssocID="{A0F27B69-D37C-47B5-B122-94DA6FA663C1}" presName="Name17" presStyleLbl="parChTrans1D3" presStyleIdx="1" presStyleCnt="4"/>
      <dgm:spPr/>
    </dgm:pt>
    <dgm:pt modelId="{0C01A791-F7DC-4D5C-B228-FD22E797F0D2}" type="pres">
      <dgm:prSet presAssocID="{5D7661C7-17E5-4ACB-9737-423F96CEFB86}" presName="hierRoot3" presStyleCnt="0"/>
      <dgm:spPr/>
    </dgm:pt>
    <dgm:pt modelId="{4CA83B9C-6B2A-4821-A2C8-521B4C3190AE}" type="pres">
      <dgm:prSet presAssocID="{5D7661C7-17E5-4ACB-9737-423F96CEFB86}" presName="composite3" presStyleCnt="0"/>
      <dgm:spPr/>
    </dgm:pt>
    <dgm:pt modelId="{519B972B-7303-4F01-9437-7FC937122785}" type="pres">
      <dgm:prSet presAssocID="{5D7661C7-17E5-4ACB-9737-423F96CEFB86}" presName="background3" presStyleLbl="node3" presStyleIdx="1" presStyleCnt="4"/>
      <dgm:spPr/>
    </dgm:pt>
    <dgm:pt modelId="{289F6227-BF93-4DDB-BADD-970B9CFF1917}" type="pres">
      <dgm:prSet presAssocID="{5D7661C7-17E5-4ACB-9737-423F96CEFB86}" presName="text3" presStyleLbl="fgAcc3" presStyleIdx="1" presStyleCnt="4">
        <dgm:presLayoutVars>
          <dgm:chPref val="3"/>
        </dgm:presLayoutVars>
      </dgm:prSet>
      <dgm:spPr/>
    </dgm:pt>
    <dgm:pt modelId="{CB66C089-C630-4EE9-9517-8164412E5870}" type="pres">
      <dgm:prSet presAssocID="{5D7661C7-17E5-4ACB-9737-423F96CEFB86}" presName="hierChild4" presStyleCnt="0"/>
      <dgm:spPr/>
    </dgm:pt>
    <dgm:pt modelId="{9CF36FB4-51AD-4560-AE4D-68A5CF69EB7A}" type="pres">
      <dgm:prSet presAssocID="{145B8768-FD8B-48E5-BE10-0786E40F7A82}" presName="Name17" presStyleLbl="parChTrans1D3" presStyleIdx="2" presStyleCnt="4"/>
      <dgm:spPr/>
    </dgm:pt>
    <dgm:pt modelId="{4B44A0D1-7A66-4837-847D-2C4256C96BBA}" type="pres">
      <dgm:prSet presAssocID="{BA7CCA66-85DD-45F6-BB3A-EC5B72BAD2F2}" presName="hierRoot3" presStyleCnt="0"/>
      <dgm:spPr/>
    </dgm:pt>
    <dgm:pt modelId="{500442EE-3C69-4E1A-AD02-826AEB3513B4}" type="pres">
      <dgm:prSet presAssocID="{BA7CCA66-85DD-45F6-BB3A-EC5B72BAD2F2}" presName="composite3" presStyleCnt="0"/>
      <dgm:spPr/>
    </dgm:pt>
    <dgm:pt modelId="{A3291812-57C1-4E22-9A54-42301A44980D}" type="pres">
      <dgm:prSet presAssocID="{BA7CCA66-85DD-45F6-BB3A-EC5B72BAD2F2}" presName="background3" presStyleLbl="node3" presStyleIdx="2" presStyleCnt="4"/>
      <dgm:spPr/>
    </dgm:pt>
    <dgm:pt modelId="{3123A1A5-AC03-400F-AB79-13683CA15CDB}" type="pres">
      <dgm:prSet presAssocID="{BA7CCA66-85DD-45F6-BB3A-EC5B72BAD2F2}" presName="text3" presStyleLbl="fgAcc3" presStyleIdx="2" presStyleCnt="4">
        <dgm:presLayoutVars>
          <dgm:chPref val="3"/>
        </dgm:presLayoutVars>
      </dgm:prSet>
      <dgm:spPr/>
    </dgm:pt>
    <dgm:pt modelId="{1B8DCF8D-F80F-4F6D-ACDF-0930BB9B8AA1}" type="pres">
      <dgm:prSet presAssocID="{BA7CCA66-85DD-45F6-BB3A-EC5B72BAD2F2}" presName="hierChild4" presStyleCnt="0"/>
      <dgm:spPr/>
    </dgm:pt>
    <dgm:pt modelId="{9E76C913-2171-4613-A5F4-A1ED96A8B683}" type="pres">
      <dgm:prSet presAssocID="{8AD22E6C-85A9-4A89-BA07-D6162DFE28D3}" presName="Name17" presStyleLbl="parChTrans1D3" presStyleIdx="3" presStyleCnt="4"/>
      <dgm:spPr/>
    </dgm:pt>
    <dgm:pt modelId="{10154C86-3B44-4AEA-9E20-93AD65C70603}" type="pres">
      <dgm:prSet presAssocID="{FE985565-04E6-49B6-AD28-8C92F3297DCE}" presName="hierRoot3" presStyleCnt="0"/>
      <dgm:spPr/>
    </dgm:pt>
    <dgm:pt modelId="{B126DCE4-617C-4A3B-BA68-2C68C0831B99}" type="pres">
      <dgm:prSet presAssocID="{FE985565-04E6-49B6-AD28-8C92F3297DCE}" presName="composite3" presStyleCnt="0"/>
      <dgm:spPr/>
    </dgm:pt>
    <dgm:pt modelId="{CC490AC5-D0B1-4CC3-8122-58C2C26FF63D}" type="pres">
      <dgm:prSet presAssocID="{FE985565-04E6-49B6-AD28-8C92F3297DCE}" presName="background3" presStyleLbl="node3" presStyleIdx="3" presStyleCnt="4"/>
      <dgm:spPr/>
    </dgm:pt>
    <dgm:pt modelId="{64A6A521-2D27-4EB6-A35E-E4CF89EBE60F}" type="pres">
      <dgm:prSet presAssocID="{FE985565-04E6-49B6-AD28-8C92F3297DCE}" presName="text3" presStyleLbl="fgAcc3" presStyleIdx="3" presStyleCnt="4">
        <dgm:presLayoutVars>
          <dgm:chPref val="3"/>
        </dgm:presLayoutVars>
      </dgm:prSet>
      <dgm:spPr/>
    </dgm:pt>
    <dgm:pt modelId="{8FD43359-BDD1-4924-9986-8E5B852EE5FF}" type="pres">
      <dgm:prSet presAssocID="{FE985565-04E6-49B6-AD28-8C92F3297DCE}" presName="hierChild4" presStyleCnt="0"/>
      <dgm:spPr/>
    </dgm:pt>
  </dgm:ptLst>
  <dgm:cxnLst>
    <dgm:cxn modelId="{9ACE8801-4B07-4310-99B4-CA977314C0C1}" type="presOf" srcId="{894E0523-7795-499B-A4A0-C46C03B5E1A9}" destId="{4844705A-3B48-4ED0-B57A-2331C7756D37}" srcOrd="0" destOrd="0" presId="urn:microsoft.com/office/officeart/2005/8/layout/hierarchy1"/>
    <dgm:cxn modelId="{2091F204-E53F-433C-BAFA-F495472B0775}" srcId="{4A8D3238-94BE-4789-A11F-437677D980CC}" destId="{7A83A879-28B6-4B8C-9D27-465F7EC5F76B}" srcOrd="1" destOrd="0" parTransId="{2B11F010-CBC1-4058-AB7A-1068F7FEAB39}" sibTransId="{AD15145C-8CFF-4667-8044-6BA5461C3F8B}"/>
    <dgm:cxn modelId="{7F62F015-2C51-4A5D-864E-84AA485BA477}" srcId="{4A8D3238-94BE-4789-A11F-437677D980CC}" destId="{59D17DF9-126D-44B0-9E19-055ABE3750D3}" srcOrd="0" destOrd="0" parTransId="{3B0E8603-E08D-41E3-B324-4CEB85CEB102}" sibTransId="{E57339D5-6405-46ED-9D19-3BE03A8F1A01}"/>
    <dgm:cxn modelId="{F78FB422-7FC8-4173-B4E6-511D770C2C80}" type="presOf" srcId="{2B11F010-CBC1-4058-AB7A-1068F7FEAB39}" destId="{6FA5D062-46E3-4476-B840-C4921C19289C}" srcOrd="0" destOrd="0" presId="urn:microsoft.com/office/officeart/2005/8/layout/hierarchy1"/>
    <dgm:cxn modelId="{EF43C424-2931-4C1C-9C14-547B95E2DE07}" type="presOf" srcId="{8AD22E6C-85A9-4A89-BA07-D6162DFE28D3}" destId="{9E76C913-2171-4613-A5F4-A1ED96A8B683}" srcOrd="0" destOrd="0" presId="urn:microsoft.com/office/officeart/2005/8/layout/hierarchy1"/>
    <dgm:cxn modelId="{5FEB8A28-F356-48C9-9348-4CD23D97FBEF}" srcId="{59D17DF9-126D-44B0-9E19-055ABE3750D3}" destId="{46A3B2F0-A6FE-4482-864E-4D281318BC5D}" srcOrd="0" destOrd="0" parTransId="{894E0523-7795-499B-A4A0-C46C03B5E1A9}" sibTransId="{DE24AC44-451C-45E1-BCEE-F9E984DA1645}"/>
    <dgm:cxn modelId="{7D499A28-E5D7-40E9-AB2B-8F8D006DE151}" type="presOf" srcId="{145B8768-FD8B-48E5-BE10-0786E40F7A82}" destId="{9CF36FB4-51AD-4560-AE4D-68A5CF69EB7A}" srcOrd="0" destOrd="0" presId="urn:microsoft.com/office/officeart/2005/8/layout/hierarchy1"/>
    <dgm:cxn modelId="{2F52CA2B-7046-4028-80F0-11F2A38BA500}" srcId="{7A83A879-28B6-4B8C-9D27-465F7EC5F76B}" destId="{5D7661C7-17E5-4ACB-9737-423F96CEFB86}" srcOrd="0" destOrd="0" parTransId="{A0F27B69-D37C-47B5-B122-94DA6FA663C1}" sibTransId="{8263F8B4-1DEE-415D-A312-F910447AAAF1}"/>
    <dgm:cxn modelId="{4373DD40-0327-43C1-90A0-0390BAC0554D}" srcId="{7A83A879-28B6-4B8C-9D27-465F7EC5F76B}" destId="{FE985565-04E6-49B6-AD28-8C92F3297DCE}" srcOrd="2" destOrd="0" parTransId="{8AD22E6C-85A9-4A89-BA07-D6162DFE28D3}" sibTransId="{950F9C9E-5797-41C2-A7BA-916CEF8D1371}"/>
    <dgm:cxn modelId="{C8179568-54ED-45D5-9493-56BD8064745C}" type="presOf" srcId="{4A8D3238-94BE-4789-A11F-437677D980CC}" destId="{3E48B038-8ADF-406D-8145-3D8CE8A75FC0}" srcOrd="0" destOrd="0" presId="urn:microsoft.com/office/officeart/2005/8/layout/hierarchy1"/>
    <dgm:cxn modelId="{5CF8C373-612C-4216-BD23-61C7688951C3}" type="presOf" srcId="{FE985565-04E6-49B6-AD28-8C92F3297DCE}" destId="{64A6A521-2D27-4EB6-A35E-E4CF89EBE60F}" srcOrd="0" destOrd="0" presId="urn:microsoft.com/office/officeart/2005/8/layout/hierarchy1"/>
    <dgm:cxn modelId="{BB157374-2AA9-4289-88DF-CE3860EF5D43}" type="presOf" srcId="{46A3B2F0-A6FE-4482-864E-4D281318BC5D}" destId="{A56D1A95-1851-4E59-8A82-48006FAB0186}" srcOrd="0" destOrd="0" presId="urn:microsoft.com/office/officeart/2005/8/layout/hierarchy1"/>
    <dgm:cxn modelId="{9C6EDB7D-3B13-4747-AAAA-70B3C718CA6C}" srcId="{ECC245B2-DEC9-4100-93A0-53317246508B}" destId="{4A8D3238-94BE-4789-A11F-437677D980CC}" srcOrd="0" destOrd="0" parTransId="{DCA83773-5512-431C-B96C-75121EB967A9}" sibTransId="{43CFA5F0-416B-465A-B6EE-8016B0F1A6EB}"/>
    <dgm:cxn modelId="{922EA585-CB22-4A0A-A0B6-BCD5E97F6453}" type="presOf" srcId="{3B0E8603-E08D-41E3-B324-4CEB85CEB102}" destId="{227000ED-71C8-4A06-A2B6-99091B69FEDC}" srcOrd="0" destOrd="0" presId="urn:microsoft.com/office/officeart/2005/8/layout/hierarchy1"/>
    <dgm:cxn modelId="{386E0FA6-3A70-43E1-A6EE-26F07328B2F6}" type="presOf" srcId="{ECC245B2-DEC9-4100-93A0-53317246508B}" destId="{F281AE97-4B1D-4EEF-AB70-7CBE7D6435EF}" srcOrd="0" destOrd="0" presId="urn:microsoft.com/office/officeart/2005/8/layout/hierarchy1"/>
    <dgm:cxn modelId="{75CF17B9-5E43-480E-9306-36AA9E82C6E4}" type="presOf" srcId="{BA7CCA66-85DD-45F6-BB3A-EC5B72BAD2F2}" destId="{3123A1A5-AC03-400F-AB79-13683CA15CDB}" srcOrd="0" destOrd="0" presId="urn:microsoft.com/office/officeart/2005/8/layout/hierarchy1"/>
    <dgm:cxn modelId="{CD29DDC7-7FCC-4E9B-B522-40886EBC2819}" type="presOf" srcId="{5D7661C7-17E5-4ACB-9737-423F96CEFB86}" destId="{289F6227-BF93-4DDB-BADD-970B9CFF1917}" srcOrd="0" destOrd="0" presId="urn:microsoft.com/office/officeart/2005/8/layout/hierarchy1"/>
    <dgm:cxn modelId="{145DEEC9-8469-47E5-A4F6-62BECA4371D9}" type="presOf" srcId="{A0F27B69-D37C-47B5-B122-94DA6FA663C1}" destId="{80A5B3EB-63A8-4572-AAA9-85228737AC8C}" srcOrd="0" destOrd="0" presId="urn:microsoft.com/office/officeart/2005/8/layout/hierarchy1"/>
    <dgm:cxn modelId="{01D040EF-04EB-48F2-8FBE-3F8ADBE01271}" type="presOf" srcId="{59D17DF9-126D-44B0-9E19-055ABE3750D3}" destId="{2B740DE4-6FA8-441D-A90C-4A1C26FBC106}" srcOrd="0" destOrd="0" presId="urn:microsoft.com/office/officeart/2005/8/layout/hierarchy1"/>
    <dgm:cxn modelId="{DB9BD6F3-3862-457C-8981-55468DD92622}" srcId="{7A83A879-28B6-4B8C-9D27-465F7EC5F76B}" destId="{BA7CCA66-85DD-45F6-BB3A-EC5B72BAD2F2}" srcOrd="1" destOrd="0" parTransId="{145B8768-FD8B-48E5-BE10-0786E40F7A82}" sibTransId="{A9181C08-378A-4674-8D1F-2144059894FC}"/>
    <dgm:cxn modelId="{D15919F8-582E-4CDB-88E5-3AF00FF73EF0}" type="presOf" srcId="{7A83A879-28B6-4B8C-9D27-465F7EC5F76B}" destId="{02ADE700-F859-4CE8-85A0-B4A7D1A03863}" srcOrd="0" destOrd="0" presId="urn:microsoft.com/office/officeart/2005/8/layout/hierarchy1"/>
    <dgm:cxn modelId="{3072E6E6-1404-4B24-9458-2001DECE34F7}" type="presParOf" srcId="{F281AE97-4B1D-4EEF-AB70-7CBE7D6435EF}" destId="{1455AAFC-1457-4114-A64D-809CC8F3781D}" srcOrd="0" destOrd="0" presId="urn:microsoft.com/office/officeart/2005/8/layout/hierarchy1"/>
    <dgm:cxn modelId="{360207D7-6EA4-40CD-B897-66B26ABB81EC}" type="presParOf" srcId="{1455AAFC-1457-4114-A64D-809CC8F3781D}" destId="{EC374C76-F906-45FA-9C89-E880F4ECDC14}" srcOrd="0" destOrd="0" presId="urn:microsoft.com/office/officeart/2005/8/layout/hierarchy1"/>
    <dgm:cxn modelId="{DF166D9E-912C-4F76-BAF6-5C6EC3434C59}" type="presParOf" srcId="{EC374C76-F906-45FA-9C89-E880F4ECDC14}" destId="{D852D356-0A03-4F41-A7FE-93AFD8008457}" srcOrd="0" destOrd="0" presId="urn:microsoft.com/office/officeart/2005/8/layout/hierarchy1"/>
    <dgm:cxn modelId="{45974E75-9F50-476C-A7F6-0109A7D04802}" type="presParOf" srcId="{EC374C76-F906-45FA-9C89-E880F4ECDC14}" destId="{3E48B038-8ADF-406D-8145-3D8CE8A75FC0}" srcOrd="1" destOrd="0" presId="urn:microsoft.com/office/officeart/2005/8/layout/hierarchy1"/>
    <dgm:cxn modelId="{2EF9B66D-D197-4BCD-B83C-485183CCDCCB}" type="presParOf" srcId="{1455AAFC-1457-4114-A64D-809CC8F3781D}" destId="{01FC644F-118E-456B-9B98-35BE65036EFD}" srcOrd="1" destOrd="0" presId="urn:microsoft.com/office/officeart/2005/8/layout/hierarchy1"/>
    <dgm:cxn modelId="{389CCEEC-986A-42F5-889F-1427EB03E6F6}" type="presParOf" srcId="{01FC644F-118E-456B-9B98-35BE65036EFD}" destId="{227000ED-71C8-4A06-A2B6-99091B69FEDC}" srcOrd="0" destOrd="0" presId="urn:microsoft.com/office/officeart/2005/8/layout/hierarchy1"/>
    <dgm:cxn modelId="{0CF64521-4D37-489A-915F-7D1891A37859}" type="presParOf" srcId="{01FC644F-118E-456B-9B98-35BE65036EFD}" destId="{9420C903-EEE5-4BBA-8158-F1F2F57C31CD}" srcOrd="1" destOrd="0" presId="urn:microsoft.com/office/officeart/2005/8/layout/hierarchy1"/>
    <dgm:cxn modelId="{037C53A6-911D-4B13-A824-8D6598E79E55}" type="presParOf" srcId="{9420C903-EEE5-4BBA-8158-F1F2F57C31CD}" destId="{6F27E9D0-79E2-4FD1-BD97-E2080DFA1FC4}" srcOrd="0" destOrd="0" presId="urn:microsoft.com/office/officeart/2005/8/layout/hierarchy1"/>
    <dgm:cxn modelId="{77C909D1-4F27-4FBE-960D-00301E418A65}" type="presParOf" srcId="{6F27E9D0-79E2-4FD1-BD97-E2080DFA1FC4}" destId="{45EA818F-C39E-42BA-BF4D-73F5E7C181A3}" srcOrd="0" destOrd="0" presId="urn:microsoft.com/office/officeart/2005/8/layout/hierarchy1"/>
    <dgm:cxn modelId="{845C90E3-C555-47BE-9DB0-DCCF936E8FCE}" type="presParOf" srcId="{6F27E9D0-79E2-4FD1-BD97-E2080DFA1FC4}" destId="{2B740DE4-6FA8-441D-A90C-4A1C26FBC106}" srcOrd="1" destOrd="0" presId="urn:microsoft.com/office/officeart/2005/8/layout/hierarchy1"/>
    <dgm:cxn modelId="{935E4DF1-014B-414B-A075-DFA599BDC641}" type="presParOf" srcId="{9420C903-EEE5-4BBA-8158-F1F2F57C31CD}" destId="{2542A048-5A36-48D7-9994-657DA9C93449}" srcOrd="1" destOrd="0" presId="urn:microsoft.com/office/officeart/2005/8/layout/hierarchy1"/>
    <dgm:cxn modelId="{E4A57994-5462-4A2F-8A4C-6302003FE63F}" type="presParOf" srcId="{2542A048-5A36-48D7-9994-657DA9C93449}" destId="{4844705A-3B48-4ED0-B57A-2331C7756D37}" srcOrd="0" destOrd="0" presId="urn:microsoft.com/office/officeart/2005/8/layout/hierarchy1"/>
    <dgm:cxn modelId="{A7882556-46C0-4FB1-8D64-F162121B06C0}" type="presParOf" srcId="{2542A048-5A36-48D7-9994-657DA9C93449}" destId="{D4F3CD59-C635-4247-8C23-32546C609158}" srcOrd="1" destOrd="0" presId="urn:microsoft.com/office/officeart/2005/8/layout/hierarchy1"/>
    <dgm:cxn modelId="{76C9AE58-67D3-43CF-BB64-8A33D57E4DFE}" type="presParOf" srcId="{D4F3CD59-C635-4247-8C23-32546C609158}" destId="{A48D0647-6757-4590-AA46-23FE34798333}" srcOrd="0" destOrd="0" presId="urn:microsoft.com/office/officeart/2005/8/layout/hierarchy1"/>
    <dgm:cxn modelId="{37DF33E7-821B-458D-8D8C-F51CFA87A314}" type="presParOf" srcId="{A48D0647-6757-4590-AA46-23FE34798333}" destId="{683DDEC7-FE69-4B56-BF93-93919B709253}" srcOrd="0" destOrd="0" presId="urn:microsoft.com/office/officeart/2005/8/layout/hierarchy1"/>
    <dgm:cxn modelId="{35A3575C-E54D-4D21-A66F-859FFC8C2E37}" type="presParOf" srcId="{A48D0647-6757-4590-AA46-23FE34798333}" destId="{A56D1A95-1851-4E59-8A82-48006FAB0186}" srcOrd="1" destOrd="0" presId="urn:microsoft.com/office/officeart/2005/8/layout/hierarchy1"/>
    <dgm:cxn modelId="{608CE8AC-9F1D-4CA3-A183-5A07B829C96A}" type="presParOf" srcId="{D4F3CD59-C635-4247-8C23-32546C609158}" destId="{36DA8854-E4B0-4EF6-A5CC-AFC33B9E1CDE}" srcOrd="1" destOrd="0" presId="urn:microsoft.com/office/officeart/2005/8/layout/hierarchy1"/>
    <dgm:cxn modelId="{F81480C9-40FB-416E-8B70-54D211C7E9EE}" type="presParOf" srcId="{01FC644F-118E-456B-9B98-35BE65036EFD}" destId="{6FA5D062-46E3-4476-B840-C4921C19289C}" srcOrd="2" destOrd="0" presId="urn:microsoft.com/office/officeart/2005/8/layout/hierarchy1"/>
    <dgm:cxn modelId="{696B96EB-F327-4C7F-A458-9A1615334845}" type="presParOf" srcId="{01FC644F-118E-456B-9B98-35BE65036EFD}" destId="{3E4FF8B2-63E6-46E9-9E70-8F839A497C94}" srcOrd="3" destOrd="0" presId="urn:microsoft.com/office/officeart/2005/8/layout/hierarchy1"/>
    <dgm:cxn modelId="{3042F5F8-2ED2-4D6D-88EC-5A3D634F9A39}" type="presParOf" srcId="{3E4FF8B2-63E6-46E9-9E70-8F839A497C94}" destId="{84E52378-26D1-47A1-A2C1-462D27804DD0}" srcOrd="0" destOrd="0" presId="urn:microsoft.com/office/officeart/2005/8/layout/hierarchy1"/>
    <dgm:cxn modelId="{6E98157B-27EA-4EA5-BB96-56DDFEA5E2B0}" type="presParOf" srcId="{84E52378-26D1-47A1-A2C1-462D27804DD0}" destId="{1F8C4132-4ED1-4CB1-9ED8-A379D7E7DBD0}" srcOrd="0" destOrd="0" presId="urn:microsoft.com/office/officeart/2005/8/layout/hierarchy1"/>
    <dgm:cxn modelId="{CE3435AB-5515-499E-8F70-93F10FBFF32D}" type="presParOf" srcId="{84E52378-26D1-47A1-A2C1-462D27804DD0}" destId="{02ADE700-F859-4CE8-85A0-B4A7D1A03863}" srcOrd="1" destOrd="0" presId="urn:microsoft.com/office/officeart/2005/8/layout/hierarchy1"/>
    <dgm:cxn modelId="{7CB56469-BD43-4E29-98EF-D9F68F697225}" type="presParOf" srcId="{3E4FF8B2-63E6-46E9-9E70-8F839A497C94}" destId="{F83EB024-5BC4-4F2C-BCB3-8DD0DF2EE19B}" srcOrd="1" destOrd="0" presId="urn:microsoft.com/office/officeart/2005/8/layout/hierarchy1"/>
    <dgm:cxn modelId="{9E22656B-AEE5-48E6-AE78-751D00D1F1D0}" type="presParOf" srcId="{F83EB024-5BC4-4F2C-BCB3-8DD0DF2EE19B}" destId="{80A5B3EB-63A8-4572-AAA9-85228737AC8C}" srcOrd="0" destOrd="0" presId="urn:microsoft.com/office/officeart/2005/8/layout/hierarchy1"/>
    <dgm:cxn modelId="{00663F05-4DBA-4CFA-B50D-F0B7605A03F3}" type="presParOf" srcId="{F83EB024-5BC4-4F2C-BCB3-8DD0DF2EE19B}" destId="{0C01A791-F7DC-4D5C-B228-FD22E797F0D2}" srcOrd="1" destOrd="0" presId="urn:microsoft.com/office/officeart/2005/8/layout/hierarchy1"/>
    <dgm:cxn modelId="{0A075030-C62E-44E3-8E09-ACA0BB496701}" type="presParOf" srcId="{0C01A791-F7DC-4D5C-B228-FD22E797F0D2}" destId="{4CA83B9C-6B2A-4821-A2C8-521B4C3190AE}" srcOrd="0" destOrd="0" presId="urn:microsoft.com/office/officeart/2005/8/layout/hierarchy1"/>
    <dgm:cxn modelId="{82393D66-602F-46FE-B999-0E37D53931A8}" type="presParOf" srcId="{4CA83B9C-6B2A-4821-A2C8-521B4C3190AE}" destId="{519B972B-7303-4F01-9437-7FC937122785}" srcOrd="0" destOrd="0" presId="urn:microsoft.com/office/officeart/2005/8/layout/hierarchy1"/>
    <dgm:cxn modelId="{A2AE499D-7768-481A-817F-4267BA6E1543}" type="presParOf" srcId="{4CA83B9C-6B2A-4821-A2C8-521B4C3190AE}" destId="{289F6227-BF93-4DDB-BADD-970B9CFF1917}" srcOrd="1" destOrd="0" presId="urn:microsoft.com/office/officeart/2005/8/layout/hierarchy1"/>
    <dgm:cxn modelId="{55C24973-990E-4134-9FF9-290984248177}" type="presParOf" srcId="{0C01A791-F7DC-4D5C-B228-FD22E797F0D2}" destId="{CB66C089-C630-4EE9-9517-8164412E5870}" srcOrd="1" destOrd="0" presId="urn:microsoft.com/office/officeart/2005/8/layout/hierarchy1"/>
    <dgm:cxn modelId="{EDAD2447-D754-4D5B-8BC5-68B3C9B65828}" type="presParOf" srcId="{F83EB024-5BC4-4F2C-BCB3-8DD0DF2EE19B}" destId="{9CF36FB4-51AD-4560-AE4D-68A5CF69EB7A}" srcOrd="2" destOrd="0" presId="urn:microsoft.com/office/officeart/2005/8/layout/hierarchy1"/>
    <dgm:cxn modelId="{07DC343D-3EEB-40AC-9720-13F0F5CA556E}" type="presParOf" srcId="{F83EB024-5BC4-4F2C-BCB3-8DD0DF2EE19B}" destId="{4B44A0D1-7A66-4837-847D-2C4256C96BBA}" srcOrd="3" destOrd="0" presId="urn:microsoft.com/office/officeart/2005/8/layout/hierarchy1"/>
    <dgm:cxn modelId="{B7EC3775-649A-4594-BADF-EF698BCDA85E}" type="presParOf" srcId="{4B44A0D1-7A66-4837-847D-2C4256C96BBA}" destId="{500442EE-3C69-4E1A-AD02-826AEB3513B4}" srcOrd="0" destOrd="0" presId="urn:microsoft.com/office/officeart/2005/8/layout/hierarchy1"/>
    <dgm:cxn modelId="{7CCEEC83-86BC-4A7C-987A-82422C844050}" type="presParOf" srcId="{500442EE-3C69-4E1A-AD02-826AEB3513B4}" destId="{A3291812-57C1-4E22-9A54-42301A44980D}" srcOrd="0" destOrd="0" presId="urn:microsoft.com/office/officeart/2005/8/layout/hierarchy1"/>
    <dgm:cxn modelId="{227C4464-7E72-4E26-98BB-54873F9B7C37}" type="presParOf" srcId="{500442EE-3C69-4E1A-AD02-826AEB3513B4}" destId="{3123A1A5-AC03-400F-AB79-13683CA15CDB}" srcOrd="1" destOrd="0" presId="urn:microsoft.com/office/officeart/2005/8/layout/hierarchy1"/>
    <dgm:cxn modelId="{2C82C366-1099-4C27-9570-DC0B5A4C41A7}" type="presParOf" srcId="{4B44A0D1-7A66-4837-847D-2C4256C96BBA}" destId="{1B8DCF8D-F80F-4F6D-ACDF-0930BB9B8AA1}" srcOrd="1" destOrd="0" presId="urn:microsoft.com/office/officeart/2005/8/layout/hierarchy1"/>
    <dgm:cxn modelId="{907FDA01-9F14-47F3-979A-4090F6CDF958}" type="presParOf" srcId="{F83EB024-5BC4-4F2C-BCB3-8DD0DF2EE19B}" destId="{9E76C913-2171-4613-A5F4-A1ED96A8B683}" srcOrd="4" destOrd="0" presId="urn:microsoft.com/office/officeart/2005/8/layout/hierarchy1"/>
    <dgm:cxn modelId="{EF7BDF13-B7FB-4757-A05A-59FB7E52D4D7}" type="presParOf" srcId="{F83EB024-5BC4-4F2C-BCB3-8DD0DF2EE19B}" destId="{10154C86-3B44-4AEA-9E20-93AD65C70603}" srcOrd="5" destOrd="0" presId="urn:microsoft.com/office/officeart/2005/8/layout/hierarchy1"/>
    <dgm:cxn modelId="{C73C9805-08C8-46EF-AB19-A3457F326B83}" type="presParOf" srcId="{10154C86-3B44-4AEA-9E20-93AD65C70603}" destId="{B126DCE4-617C-4A3B-BA68-2C68C0831B99}" srcOrd="0" destOrd="0" presId="urn:microsoft.com/office/officeart/2005/8/layout/hierarchy1"/>
    <dgm:cxn modelId="{55B99CAE-04C6-4F26-A5B6-CE79CA739B3F}" type="presParOf" srcId="{B126DCE4-617C-4A3B-BA68-2C68C0831B99}" destId="{CC490AC5-D0B1-4CC3-8122-58C2C26FF63D}" srcOrd="0" destOrd="0" presId="urn:microsoft.com/office/officeart/2005/8/layout/hierarchy1"/>
    <dgm:cxn modelId="{772174C5-411E-451A-8FCD-E03B31920458}" type="presParOf" srcId="{B126DCE4-617C-4A3B-BA68-2C68C0831B99}" destId="{64A6A521-2D27-4EB6-A35E-E4CF89EBE60F}" srcOrd="1" destOrd="0" presId="urn:microsoft.com/office/officeart/2005/8/layout/hierarchy1"/>
    <dgm:cxn modelId="{22361159-8C49-4A1F-AA55-ED2FE84A3D38}" type="presParOf" srcId="{10154C86-3B44-4AEA-9E20-93AD65C70603}" destId="{8FD43359-BDD1-4924-9986-8E5B852EE5F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C245B2-DEC9-4100-93A0-5331724650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59D17DF9-126D-44B0-9E19-055ABE3750D3}">
      <dgm:prSet phldrT="[テキスト]"/>
      <dgm:spPr/>
      <dgm:t>
        <a:bodyPr/>
        <a:lstStyle/>
        <a:p>
          <a:r>
            <a:rPr kumimoji="1" lang="ja-JP" altLang="en-US" dirty="0">
              <a:latin typeface="Meiryo UI" panose="020B0604030504040204" pitchFamily="50" charset="-128"/>
              <a:ea typeface="Meiryo UI" panose="020B0604030504040204" pitchFamily="50" charset="-128"/>
            </a:rPr>
            <a:t>自社（専任）</a:t>
          </a:r>
        </a:p>
      </dgm:t>
    </dgm:pt>
    <dgm:pt modelId="{3B0E8603-E08D-41E3-B324-4CEB85CEB102}" type="parTrans" cxnId="{7F62F015-2C51-4A5D-864E-84AA485BA477}">
      <dgm:prSet/>
      <dgm:spPr/>
      <dgm:t>
        <a:bodyPr/>
        <a:lstStyle/>
        <a:p>
          <a:endParaRPr kumimoji="1" lang="ja-JP" altLang="en-US">
            <a:latin typeface="Meiryo UI" panose="020B0604030504040204" pitchFamily="50" charset="-128"/>
            <a:ea typeface="Meiryo UI" panose="020B0604030504040204" pitchFamily="50" charset="-128"/>
          </a:endParaRPr>
        </a:p>
      </dgm:t>
    </dgm:pt>
    <dgm:pt modelId="{E57339D5-6405-46ED-9D19-3BE03A8F1A01}" type="sibTrans" cxnId="{7F62F015-2C51-4A5D-864E-84AA485BA477}">
      <dgm:prSet/>
      <dgm:spPr/>
      <dgm:t>
        <a:bodyPr/>
        <a:lstStyle/>
        <a:p>
          <a:endParaRPr kumimoji="1" lang="ja-JP" altLang="en-US">
            <a:latin typeface="Meiryo UI" panose="020B0604030504040204" pitchFamily="50" charset="-128"/>
            <a:ea typeface="Meiryo UI" panose="020B0604030504040204" pitchFamily="50" charset="-128"/>
          </a:endParaRPr>
        </a:p>
      </dgm:t>
    </dgm:pt>
    <dgm:pt modelId="{46A3B2F0-A6FE-4482-864E-4D281318BC5D}">
      <dgm:prSet phldrT="[テキスト]"/>
      <dgm:spPr/>
      <dgm:t>
        <a:bodyPr/>
        <a:lstStyle/>
        <a:p>
          <a:r>
            <a:rPr kumimoji="1" lang="ja-JP" altLang="en-US" dirty="0">
              <a:latin typeface="Meiryo UI" panose="020B0604030504040204" pitchFamily="50" charset="-128"/>
              <a:ea typeface="Meiryo UI" panose="020B0604030504040204" pitchFamily="50" charset="-128"/>
            </a:rPr>
            <a:t>鄭</a:t>
          </a:r>
        </a:p>
      </dgm:t>
    </dgm:pt>
    <dgm:pt modelId="{894E0523-7795-499B-A4A0-C46C03B5E1A9}" type="parTrans" cxnId="{5FEB8A28-F356-48C9-9348-4CD23D97FBEF}">
      <dgm:prSet/>
      <dgm:spPr/>
      <dgm:t>
        <a:bodyPr/>
        <a:lstStyle/>
        <a:p>
          <a:endParaRPr kumimoji="1" lang="ja-JP" altLang="en-US">
            <a:latin typeface="Meiryo UI" panose="020B0604030504040204" pitchFamily="50" charset="-128"/>
            <a:ea typeface="Meiryo UI" panose="020B0604030504040204" pitchFamily="50" charset="-128"/>
          </a:endParaRPr>
        </a:p>
      </dgm:t>
    </dgm:pt>
    <dgm:pt modelId="{DE24AC44-451C-45E1-BCEE-F9E984DA1645}" type="sibTrans" cxnId="{5FEB8A28-F356-48C9-9348-4CD23D97FBEF}">
      <dgm:prSet/>
      <dgm:spPr/>
      <dgm:t>
        <a:bodyPr/>
        <a:lstStyle/>
        <a:p>
          <a:endParaRPr kumimoji="1" lang="ja-JP" altLang="en-US">
            <a:latin typeface="Meiryo UI" panose="020B0604030504040204" pitchFamily="50" charset="-128"/>
            <a:ea typeface="Meiryo UI" panose="020B0604030504040204" pitchFamily="50" charset="-128"/>
          </a:endParaRPr>
        </a:p>
      </dgm:t>
    </dgm:pt>
    <dgm:pt modelId="{7A83A879-28B6-4B8C-9D27-465F7EC5F76B}">
      <dgm:prSet phldrT="[テキスト]"/>
      <dgm:spPr/>
      <dgm:t>
        <a:bodyPr/>
        <a:lstStyle/>
        <a:p>
          <a:r>
            <a:rPr kumimoji="1" lang="ja-JP" altLang="en-US" dirty="0">
              <a:latin typeface="Meiryo UI" panose="020B0604030504040204" pitchFamily="50" charset="-128"/>
              <a:ea typeface="Meiryo UI" panose="020B0604030504040204" pitchFamily="50" charset="-128"/>
            </a:rPr>
            <a:t>自社（遊軍）</a:t>
          </a:r>
        </a:p>
      </dgm:t>
    </dgm:pt>
    <dgm:pt modelId="{2B11F010-CBC1-4058-AB7A-1068F7FEAB39}" type="parTrans" cxnId="{2091F204-E53F-433C-BAFA-F495472B0775}">
      <dgm:prSet/>
      <dgm:spPr/>
      <dgm:t>
        <a:bodyPr/>
        <a:lstStyle/>
        <a:p>
          <a:endParaRPr kumimoji="1" lang="ja-JP" altLang="en-US">
            <a:latin typeface="Meiryo UI" panose="020B0604030504040204" pitchFamily="50" charset="-128"/>
            <a:ea typeface="Meiryo UI" panose="020B0604030504040204" pitchFamily="50" charset="-128"/>
          </a:endParaRPr>
        </a:p>
      </dgm:t>
    </dgm:pt>
    <dgm:pt modelId="{AD15145C-8CFF-4667-8044-6BA5461C3F8B}" type="sibTrans" cxnId="{2091F204-E53F-433C-BAFA-F495472B0775}">
      <dgm:prSet/>
      <dgm:spPr/>
      <dgm:t>
        <a:bodyPr/>
        <a:lstStyle/>
        <a:p>
          <a:endParaRPr kumimoji="1" lang="ja-JP" altLang="en-US">
            <a:latin typeface="Meiryo UI" panose="020B0604030504040204" pitchFamily="50" charset="-128"/>
            <a:ea typeface="Meiryo UI" panose="020B0604030504040204" pitchFamily="50" charset="-128"/>
          </a:endParaRPr>
        </a:p>
      </dgm:t>
    </dgm:pt>
    <dgm:pt modelId="{5D7661C7-17E5-4ACB-9737-423F96CEFB86}">
      <dgm:prSet phldrT="[テキスト]"/>
      <dgm:spPr/>
      <dgm:t>
        <a:bodyPr/>
        <a:lstStyle/>
        <a:p>
          <a:r>
            <a:rPr kumimoji="1" lang="ja-JP" altLang="en-US" dirty="0">
              <a:latin typeface="Meiryo UI" panose="020B0604030504040204" pitchFamily="50" charset="-128"/>
              <a:ea typeface="Meiryo UI" panose="020B0604030504040204" pitchFamily="50" charset="-128"/>
            </a:rPr>
            <a:t>釜口</a:t>
          </a:r>
        </a:p>
      </dgm:t>
    </dgm:pt>
    <dgm:pt modelId="{A0F27B69-D37C-47B5-B122-94DA6FA663C1}" type="parTrans" cxnId="{2F52CA2B-7046-4028-80F0-11F2A38BA500}">
      <dgm:prSet/>
      <dgm:spPr/>
      <dgm:t>
        <a:bodyPr/>
        <a:lstStyle/>
        <a:p>
          <a:endParaRPr kumimoji="1" lang="ja-JP" altLang="en-US">
            <a:latin typeface="Meiryo UI" panose="020B0604030504040204" pitchFamily="50" charset="-128"/>
            <a:ea typeface="Meiryo UI" panose="020B0604030504040204" pitchFamily="50" charset="-128"/>
          </a:endParaRPr>
        </a:p>
      </dgm:t>
    </dgm:pt>
    <dgm:pt modelId="{8263F8B4-1DEE-415D-A312-F910447AAAF1}" type="sibTrans" cxnId="{2F52CA2B-7046-4028-80F0-11F2A38BA500}">
      <dgm:prSet/>
      <dgm:spPr/>
      <dgm:t>
        <a:bodyPr/>
        <a:lstStyle/>
        <a:p>
          <a:endParaRPr kumimoji="1" lang="ja-JP" altLang="en-US">
            <a:latin typeface="Meiryo UI" panose="020B0604030504040204" pitchFamily="50" charset="-128"/>
            <a:ea typeface="Meiryo UI" panose="020B0604030504040204" pitchFamily="50" charset="-128"/>
          </a:endParaRPr>
        </a:p>
      </dgm:t>
    </dgm:pt>
    <dgm:pt modelId="{4A8D3238-94BE-4789-A11F-437677D980CC}">
      <dgm:prSet phldrT="[テキスト]"/>
      <dgm:spPr/>
      <dgm:t>
        <a:bodyPr/>
        <a:lstStyle/>
        <a:p>
          <a:r>
            <a:rPr kumimoji="1" lang="ja-JP" altLang="en-US" dirty="0">
              <a:latin typeface="Meiryo UI" panose="020B0604030504040204" pitchFamily="50" charset="-128"/>
              <a:ea typeface="Meiryo UI" panose="020B0604030504040204" pitchFamily="50" charset="-128"/>
            </a:rPr>
            <a:t>木下</a:t>
          </a:r>
        </a:p>
      </dgm:t>
    </dgm:pt>
    <dgm:pt modelId="{43CFA5F0-416B-465A-B6EE-8016B0F1A6EB}" type="sibTrans" cxnId="{9C6EDB7D-3B13-4747-AAAA-70B3C718CA6C}">
      <dgm:prSet/>
      <dgm:spPr/>
      <dgm:t>
        <a:bodyPr/>
        <a:lstStyle/>
        <a:p>
          <a:endParaRPr kumimoji="1" lang="ja-JP" altLang="en-US">
            <a:latin typeface="Meiryo UI" panose="020B0604030504040204" pitchFamily="50" charset="-128"/>
            <a:ea typeface="Meiryo UI" panose="020B0604030504040204" pitchFamily="50" charset="-128"/>
          </a:endParaRPr>
        </a:p>
      </dgm:t>
    </dgm:pt>
    <dgm:pt modelId="{DCA83773-5512-431C-B96C-75121EB967A9}" type="parTrans" cxnId="{9C6EDB7D-3B13-4747-AAAA-70B3C718CA6C}">
      <dgm:prSet/>
      <dgm:spPr/>
      <dgm:t>
        <a:bodyPr/>
        <a:lstStyle/>
        <a:p>
          <a:endParaRPr kumimoji="1" lang="ja-JP" altLang="en-US">
            <a:latin typeface="Meiryo UI" panose="020B0604030504040204" pitchFamily="50" charset="-128"/>
            <a:ea typeface="Meiryo UI" panose="020B0604030504040204" pitchFamily="50" charset="-128"/>
          </a:endParaRPr>
        </a:p>
      </dgm:t>
    </dgm:pt>
    <dgm:pt modelId="{F5851D60-18C5-4C8B-9531-52F82FEB6BB8}">
      <dgm:prSet/>
      <dgm:spPr/>
      <dgm:t>
        <a:bodyPr/>
        <a:lstStyle/>
        <a:p>
          <a:r>
            <a:rPr kumimoji="1" lang="ja-JP" altLang="en-US" dirty="0">
              <a:latin typeface="Meiryo UI" panose="020B0604030504040204" pitchFamily="50" charset="-128"/>
              <a:ea typeface="Meiryo UI" panose="020B0604030504040204" pitchFamily="50" charset="-128"/>
            </a:rPr>
            <a:t>北岡</a:t>
          </a:r>
        </a:p>
      </dgm:t>
    </dgm:pt>
    <dgm:pt modelId="{1C16D8F3-A1B3-4A2C-9535-55ED8B8DE8C8}" type="parTrans" cxnId="{1BEC99E0-39F8-46F9-A80F-376427F9D2AA}">
      <dgm:prSet/>
      <dgm:spPr/>
      <dgm:t>
        <a:bodyPr/>
        <a:lstStyle/>
        <a:p>
          <a:endParaRPr kumimoji="1" lang="ja-JP" altLang="en-US">
            <a:latin typeface="Meiryo UI" panose="020B0604030504040204" pitchFamily="50" charset="-128"/>
            <a:ea typeface="Meiryo UI" panose="020B0604030504040204" pitchFamily="50" charset="-128"/>
          </a:endParaRPr>
        </a:p>
      </dgm:t>
    </dgm:pt>
    <dgm:pt modelId="{6877501C-AA2F-488B-871A-91B48B029DBA}" type="sibTrans" cxnId="{1BEC99E0-39F8-46F9-A80F-376427F9D2AA}">
      <dgm:prSet/>
      <dgm:spPr/>
      <dgm:t>
        <a:bodyPr/>
        <a:lstStyle/>
        <a:p>
          <a:endParaRPr kumimoji="1" lang="ja-JP" altLang="en-US">
            <a:latin typeface="Meiryo UI" panose="020B0604030504040204" pitchFamily="50" charset="-128"/>
            <a:ea typeface="Meiryo UI" panose="020B0604030504040204" pitchFamily="50" charset="-128"/>
          </a:endParaRPr>
        </a:p>
      </dgm:t>
    </dgm:pt>
    <dgm:pt modelId="{34F270F4-3EF7-4CD0-B0B9-E4A94C35B663}">
      <dgm:prSet/>
      <dgm:spPr/>
      <dgm:t>
        <a:bodyPr/>
        <a:lstStyle/>
        <a:p>
          <a:r>
            <a:rPr kumimoji="1" lang="ja-JP" altLang="en-US" dirty="0">
              <a:latin typeface="Meiryo UI" panose="020B0604030504040204" pitchFamily="50" charset="-128"/>
              <a:ea typeface="Meiryo UI" panose="020B0604030504040204" pitchFamily="50" charset="-128"/>
            </a:rPr>
            <a:t>竹本</a:t>
          </a:r>
        </a:p>
      </dgm:t>
    </dgm:pt>
    <dgm:pt modelId="{8E9D9F62-1DC2-45EF-88BD-3C2D62F4B9A5}" type="parTrans" cxnId="{432EF032-1444-4EA1-8C52-6B1E9F6DC8FF}">
      <dgm:prSet/>
      <dgm:spPr/>
      <dgm:t>
        <a:bodyPr/>
        <a:lstStyle/>
        <a:p>
          <a:endParaRPr kumimoji="1" lang="ja-JP" altLang="en-US">
            <a:latin typeface="Meiryo UI" panose="020B0604030504040204" pitchFamily="50" charset="-128"/>
            <a:ea typeface="Meiryo UI" panose="020B0604030504040204" pitchFamily="50" charset="-128"/>
          </a:endParaRPr>
        </a:p>
      </dgm:t>
    </dgm:pt>
    <dgm:pt modelId="{CD9EAEE2-FBE2-435F-8210-7C659E300021}" type="sibTrans" cxnId="{432EF032-1444-4EA1-8C52-6B1E9F6DC8FF}">
      <dgm:prSet/>
      <dgm:spPr/>
      <dgm:t>
        <a:bodyPr/>
        <a:lstStyle/>
        <a:p>
          <a:endParaRPr kumimoji="1" lang="ja-JP" altLang="en-US">
            <a:latin typeface="Meiryo UI" panose="020B0604030504040204" pitchFamily="50" charset="-128"/>
            <a:ea typeface="Meiryo UI" panose="020B0604030504040204" pitchFamily="50" charset="-128"/>
          </a:endParaRPr>
        </a:p>
      </dgm:t>
    </dgm:pt>
    <dgm:pt modelId="{D2AA22EA-78D3-43F2-9199-B43E3E1A8035}">
      <dgm:prSet/>
      <dgm:spPr/>
      <dgm:t>
        <a:bodyPr/>
        <a:lstStyle/>
        <a:p>
          <a:r>
            <a:rPr kumimoji="1" lang="ja-JP" altLang="en-US" dirty="0">
              <a:latin typeface="Meiryo UI" panose="020B0604030504040204" pitchFamily="50" charset="-128"/>
              <a:ea typeface="Meiryo UI" panose="020B0604030504040204" pitchFamily="50" charset="-128"/>
            </a:rPr>
            <a:t>協力会社</a:t>
          </a:r>
        </a:p>
      </dgm:t>
    </dgm:pt>
    <dgm:pt modelId="{F7F49C5A-48BC-43DB-BDC2-A7BF84053C18}" type="parTrans" cxnId="{08D630E6-F808-4271-B960-60B0BD009ED2}">
      <dgm:prSet/>
      <dgm:spPr/>
      <dgm:t>
        <a:bodyPr/>
        <a:lstStyle/>
        <a:p>
          <a:endParaRPr kumimoji="1" lang="ja-JP" altLang="en-US">
            <a:latin typeface="Meiryo UI" panose="020B0604030504040204" pitchFamily="50" charset="-128"/>
            <a:ea typeface="Meiryo UI" panose="020B0604030504040204" pitchFamily="50" charset="-128"/>
          </a:endParaRPr>
        </a:p>
      </dgm:t>
    </dgm:pt>
    <dgm:pt modelId="{A5224C23-B365-49CC-8BB9-C042418AE583}" type="sibTrans" cxnId="{08D630E6-F808-4271-B960-60B0BD009ED2}">
      <dgm:prSet/>
      <dgm:spPr/>
      <dgm:t>
        <a:bodyPr/>
        <a:lstStyle/>
        <a:p>
          <a:endParaRPr kumimoji="1" lang="ja-JP" altLang="en-US">
            <a:latin typeface="Meiryo UI" panose="020B0604030504040204" pitchFamily="50" charset="-128"/>
            <a:ea typeface="Meiryo UI" panose="020B0604030504040204" pitchFamily="50" charset="-128"/>
          </a:endParaRPr>
        </a:p>
      </dgm:t>
    </dgm:pt>
    <dgm:pt modelId="{0BDEC142-B0EB-479B-9C54-C28B7303515B}">
      <dgm:prSet/>
      <dgm:spPr/>
      <dgm:t>
        <a:bodyPr/>
        <a:lstStyle/>
        <a:p>
          <a:r>
            <a:rPr kumimoji="1" lang="ja-JP" altLang="en-US" dirty="0">
              <a:latin typeface="Meiryo UI" panose="020B0604030504040204" pitchFamily="50" charset="-128"/>
              <a:ea typeface="Meiryo UI" panose="020B0604030504040204" pitchFamily="50" charset="-128"/>
            </a:rPr>
            <a:t>鍛治</a:t>
          </a:r>
        </a:p>
      </dgm:t>
    </dgm:pt>
    <dgm:pt modelId="{9029DCA3-F245-4254-8924-1C146A8CF729}" type="parTrans" cxnId="{F64B96E0-489A-415F-8F03-91B9EDA0E92E}">
      <dgm:prSet/>
      <dgm:spPr/>
      <dgm:t>
        <a:bodyPr/>
        <a:lstStyle/>
        <a:p>
          <a:endParaRPr kumimoji="1" lang="ja-JP" altLang="en-US">
            <a:latin typeface="Meiryo UI" panose="020B0604030504040204" pitchFamily="50" charset="-128"/>
            <a:ea typeface="Meiryo UI" panose="020B0604030504040204" pitchFamily="50" charset="-128"/>
          </a:endParaRPr>
        </a:p>
      </dgm:t>
    </dgm:pt>
    <dgm:pt modelId="{2CFEE914-990B-437F-9258-B64BEFAECDAE}" type="sibTrans" cxnId="{F64B96E0-489A-415F-8F03-91B9EDA0E92E}">
      <dgm:prSet/>
      <dgm:spPr/>
      <dgm:t>
        <a:bodyPr/>
        <a:lstStyle/>
        <a:p>
          <a:endParaRPr kumimoji="1" lang="ja-JP" altLang="en-US">
            <a:latin typeface="Meiryo UI" panose="020B0604030504040204" pitchFamily="50" charset="-128"/>
            <a:ea typeface="Meiryo UI" panose="020B0604030504040204" pitchFamily="50" charset="-128"/>
          </a:endParaRPr>
        </a:p>
      </dgm:t>
    </dgm:pt>
    <dgm:pt modelId="{4D2A4976-21B6-449E-B6FC-B92CE6A861DE}">
      <dgm:prSet/>
      <dgm:spPr/>
      <dgm:t>
        <a:bodyPr/>
        <a:lstStyle/>
        <a:p>
          <a:r>
            <a:rPr kumimoji="1" lang="ja-JP" altLang="en-US" dirty="0">
              <a:latin typeface="Meiryo UI" panose="020B0604030504040204" pitchFamily="50" charset="-128"/>
              <a:ea typeface="Meiryo UI" panose="020B0604030504040204" pitchFamily="50" charset="-128"/>
            </a:rPr>
            <a:t>今村</a:t>
          </a:r>
        </a:p>
      </dgm:t>
    </dgm:pt>
    <dgm:pt modelId="{D7DB12EA-F08F-4918-8C53-F658A57B5198}" type="parTrans" cxnId="{96416320-D7BB-4862-9416-3AE51069E9D9}">
      <dgm:prSet/>
      <dgm:spPr/>
      <dgm:t>
        <a:bodyPr/>
        <a:lstStyle/>
        <a:p>
          <a:endParaRPr kumimoji="1" lang="ja-JP" altLang="en-US">
            <a:latin typeface="Meiryo UI" panose="020B0604030504040204" pitchFamily="50" charset="-128"/>
            <a:ea typeface="Meiryo UI" panose="020B0604030504040204" pitchFamily="50" charset="-128"/>
          </a:endParaRPr>
        </a:p>
      </dgm:t>
    </dgm:pt>
    <dgm:pt modelId="{1960C58B-6ECA-4C41-B362-5310657E96E6}" type="sibTrans" cxnId="{96416320-D7BB-4862-9416-3AE51069E9D9}">
      <dgm:prSet/>
      <dgm:spPr/>
      <dgm:t>
        <a:bodyPr/>
        <a:lstStyle/>
        <a:p>
          <a:endParaRPr kumimoji="1" lang="ja-JP" altLang="en-US">
            <a:latin typeface="Meiryo UI" panose="020B0604030504040204" pitchFamily="50" charset="-128"/>
            <a:ea typeface="Meiryo UI" panose="020B0604030504040204" pitchFamily="50" charset="-128"/>
          </a:endParaRPr>
        </a:p>
      </dgm:t>
    </dgm:pt>
    <dgm:pt modelId="{CD2B4795-2EB7-40C7-8D97-10409B9E2EC5}">
      <dgm:prSet/>
      <dgm:spPr/>
      <dgm:t>
        <a:bodyPr/>
        <a:lstStyle/>
        <a:p>
          <a:r>
            <a:rPr kumimoji="1" lang="ja-JP" altLang="en-US" dirty="0">
              <a:latin typeface="Meiryo UI" panose="020B0604030504040204" pitchFamily="50" charset="-128"/>
              <a:ea typeface="Meiryo UI" panose="020B0604030504040204" pitchFamily="50" charset="-128"/>
            </a:rPr>
            <a:t>ダニエルソフト</a:t>
          </a:r>
        </a:p>
      </dgm:t>
    </dgm:pt>
    <dgm:pt modelId="{793A4889-9C53-4C9E-9D38-CA1148FC031F}" type="parTrans" cxnId="{7A3D0DB0-C73C-4B7D-A614-0602D2788BFE}">
      <dgm:prSet/>
      <dgm:spPr/>
      <dgm:t>
        <a:bodyPr/>
        <a:lstStyle/>
        <a:p>
          <a:endParaRPr kumimoji="1" lang="ja-JP" altLang="en-US">
            <a:latin typeface="Meiryo UI" panose="020B0604030504040204" pitchFamily="50" charset="-128"/>
            <a:ea typeface="Meiryo UI" panose="020B0604030504040204" pitchFamily="50" charset="-128"/>
          </a:endParaRPr>
        </a:p>
      </dgm:t>
    </dgm:pt>
    <dgm:pt modelId="{E6F1B9AB-FB61-4B5D-A526-DA15066744C4}" type="sibTrans" cxnId="{7A3D0DB0-C73C-4B7D-A614-0602D2788BFE}">
      <dgm:prSet/>
      <dgm:spPr/>
      <dgm:t>
        <a:bodyPr/>
        <a:lstStyle/>
        <a:p>
          <a:endParaRPr kumimoji="1" lang="ja-JP" altLang="en-US">
            <a:latin typeface="Meiryo UI" panose="020B0604030504040204" pitchFamily="50" charset="-128"/>
            <a:ea typeface="Meiryo UI" panose="020B0604030504040204" pitchFamily="50" charset="-128"/>
          </a:endParaRPr>
        </a:p>
      </dgm:t>
    </dgm:pt>
    <dgm:pt modelId="{77435722-D5F7-4AA0-98A6-ACF44921A2D4}">
      <dgm:prSet/>
      <dgm:spPr/>
      <dgm:t>
        <a:bodyPr/>
        <a:lstStyle/>
        <a:p>
          <a:r>
            <a:rPr kumimoji="1" lang="en-US" altLang="ja-JP" dirty="0"/>
            <a:t>TBD</a:t>
          </a:r>
          <a:endParaRPr kumimoji="1" lang="ja-JP" altLang="en-US" dirty="0"/>
        </a:p>
      </dgm:t>
    </dgm:pt>
    <dgm:pt modelId="{E4A4DFFE-EA8C-4338-BFBB-DDE5EAC3CE15}" type="parTrans" cxnId="{7EFDFC13-3A78-4E17-835C-39AA7CA6ECC9}">
      <dgm:prSet/>
      <dgm:spPr/>
      <dgm:t>
        <a:bodyPr/>
        <a:lstStyle/>
        <a:p>
          <a:endParaRPr kumimoji="1" lang="ja-JP" altLang="en-US"/>
        </a:p>
      </dgm:t>
    </dgm:pt>
    <dgm:pt modelId="{D567DCB6-9AFC-4BE1-8C80-3DFE5D9D2F94}" type="sibTrans" cxnId="{7EFDFC13-3A78-4E17-835C-39AA7CA6ECC9}">
      <dgm:prSet/>
      <dgm:spPr/>
      <dgm:t>
        <a:bodyPr/>
        <a:lstStyle/>
        <a:p>
          <a:endParaRPr kumimoji="1" lang="ja-JP" altLang="en-US"/>
        </a:p>
      </dgm:t>
    </dgm:pt>
    <dgm:pt modelId="{F281AE97-4B1D-4EEF-AB70-7CBE7D6435EF}" type="pres">
      <dgm:prSet presAssocID="{ECC245B2-DEC9-4100-93A0-53317246508B}" presName="hierChild1" presStyleCnt="0">
        <dgm:presLayoutVars>
          <dgm:chPref val="1"/>
          <dgm:dir/>
          <dgm:animOne val="branch"/>
          <dgm:animLvl val="lvl"/>
          <dgm:resizeHandles/>
        </dgm:presLayoutVars>
      </dgm:prSet>
      <dgm:spPr/>
    </dgm:pt>
    <dgm:pt modelId="{1455AAFC-1457-4114-A64D-809CC8F3781D}" type="pres">
      <dgm:prSet presAssocID="{4A8D3238-94BE-4789-A11F-437677D980CC}" presName="hierRoot1" presStyleCnt="0"/>
      <dgm:spPr/>
    </dgm:pt>
    <dgm:pt modelId="{EC374C76-F906-45FA-9C89-E880F4ECDC14}" type="pres">
      <dgm:prSet presAssocID="{4A8D3238-94BE-4789-A11F-437677D980CC}" presName="composite" presStyleCnt="0"/>
      <dgm:spPr/>
    </dgm:pt>
    <dgm:pt modelId="{D852D356-0A03-4F41-A7FE-93AFD8008457}" type="pres">
      <dgm:prSet presAssocID="{4A8D3238-94BE-4789-A11F-437677D980CC}" presName="background" presStyleLbl="node0" presStyleIdx="0" presStyleCnt="1"/>
      <dgm:spPr/>
    </dgm:pt>
    <dgm:pt modelId="{3E48B038-8ADF-406D-8145-3D8CE8A75FC0}" type="pres">
      <dgm:prSet presAssocID="{4A8D3238-94BE-4789-A11F-437677D980CC}" presName="text" presStyleLbl="fgAcc0" presStyleIdx="0" presStyleCnt="1">
        <dgm:presLayoutVars>
          <dgm:chPref val="3"/>
        </dgm:presLayoutVars>
      </dgm:prSet>
      <dgm:spPr/>
    </dgm:pt>
    <dgm:pt modelId="{01FC644F-118E-456B-9B98-35BE65036EFD}" type="pres">
      <dgm:prSet presAssocID="{4A8D3238-94BE-4789-A11F-437677D980CC}" presName="hierChild2" presStyleCnt="0"/>
      <dgm:spPr/>
    </dgm:pt>
    <dgm:pt modelId="{227000ED-71C8-4A06-A2B6-99091B69FEDC}" type="pres">
      <dgm:prSet presAssocID="{3B0E8603-E08D-41E3-B324-4CEB85CEB102}" presName="Name10" presStyleLbl="parChTrans1D2" presStyleIdx="0" presStyleCnt="3"/>
      <dgm:spPr/>
    </dgm:pt>
    <dgm:pt modelId="{9420C903-EEE5-4BBA-8158-F1F2F57C31CD}" type="pres">
      <dgm:prSet presAssocID="{59D17DF9-126D-44B0-9E19-055ABE3750D3}" presName="hierRoot2" presStyleCnt="0"/>
      <dgm:spPr/>
    </dgm:pt>
    <dgm:pt modelId="{6F27E9D0-79E2-4FD1-BD97-E2080DFA1FC4}" type="pres">
      <dgm:prSet presAssocID="{59D17DF9-126D-44B0-9E19-055ABE3750D3}" presName="composite2" presStyleCnt="0"/>
      <dgm:spPr/>
    </dgm:pt>
    <dgm:pt modelId="{45EA818F-C39E-42BA-BF4D-73F5E7C181A3}" type="pres">
      <dgm:prSet presAssocID="{59D17DF9-126D-44B0-9E19-055ABE3750D3}" presName="background2" presStyleLbl="node2" presStyleIdx="0" presStyleCnt="3"/>
      <dgm:spPr/>
    </dgm:pt>
    <dgm:pt modelId="{2B740DE4-6FA8-441D-A90C-4A1C26FBC106}" type="pres">
      <dgm:prSet presAssocID="{59D17DF9-126D-44B0-9E19-055ABE3750D3}" presName="text2" presStyleLbl="fgAcc2" presStyleIdx="0" presStyleCnt="3">
        <dgm:presLayoutVars>
          <dgm:chPref val="3"/>
        </dgm:presLayoutVars>
      </dgm:prSet>
      <dgm:spPr/>
    </dgm:pt>
    <dgm:pt modelId="{2542A048-5A36-48D7-9994-657DA9C93449}" type="pres">
      <dgm:prSet presAssocID="{59D17DF9-126D-44B0-9E19-055ABE3750D3}" presName="hierChild3" presStyleCnt="0"/>
      <dgm:spPr/>
    </dgm:pt>
    <dgm:pt modelId="{4844705A-3B48-4ED0-B57A-2331C7756D37}" type="pres">
      <dgm:prSet presAssocID="{894E0523-7795-499B-A4A0-C46C03B5E1A9}" presName="Name17" presStyleLbl="parChTrans1D3" presStyleIdx="0" presStyleCnt="8"/>
      <dgm:spPr/>
    </dgm:pt>
    <dgm:pt modelId="{D4F3CD59-C635-4247-8C23-32546C609158}" type="pres">
      <dgm:prSet presAssocID="{46A3B2F0-A6FE-4482-864E-4D281318BC5D}" presName="hierRoot3" presStyleCnt="0"/>
      <dgm:spPr/>
    </dgm:pt>
    <dgm:pt modelId="{A48D0647-6757-4590-AA46-23FE34798333}" type="pres">
      <dgm:prSet presAssocID="{46A3B2F0-A6FE-4482-864E-4D281318BC5D}" presName="composite3" presStyleCnt="0"/>
      <dgm:spPr/>
    </dgm:pt>
    <dgm:pt modelId="{683DDEC7-FE69-4B56-BF93-93919B709253}" type="pres">
      <dgm:prSet presAssocID="{46A3B2F0-A6FE-4482-864E-4D281318BC5D}" presName="background3" presStyleLbl="node3" presStyleIdx="0" presStyleCnt="8"/>
      <dgm:spPr/>
    </dgm:pt>
    <dgm:pt modelId="{A56D1A95-1851-4E59-8A82-48006FAB0186}" type="pres">
      <dgm:prSet presAssocID="{46A3B2F0-A6FE-4482-864E-4D281318BC5D}" presName="text3" presStyleLbl="fgAcc3" presStyleIdx="0" presStyleCnt="8">
        <dgm:presLayoutVars>
          <dgm:chPref val="3"/>
        </dgm:presLayoutVars>
      </dgm:prSet>
      <dgm:spPr/>
    </dgm:pt>
    <dgm:pt modelId="{36DA8854-E4B0-4EF6-A5CC-AFC33B9E1CDE}" type="pres">
      <dgm:prSet presAssocID="{46A3B2F0-A6FE-4482-864E-4D281318BC5D}" presName="hierChild4" presStyleCnt="0"/>
      <dgm:spPr/>
    </dgm:pt>
    <dgm:pt modelId="{96554051-E023-4260-A2B0-25B85981C9BC}" type="pres">
      <dgm:prSet presAssocID="{1C16D8F3-A1B3-4A2C-9535-55ED8B8DE8C8}" presName="Name17" presStyleLbl="parChTrans1D3" presStyleIdx="1" presStyleCnt="8"/>
      <dgm:spPr/>
    </dgm:pt>
    <dgm:pt modelId="{A21064AB-E450-45DF-959C-57891D55C8F1}" type="pres">
      <dgm:prSet presAssocID="{F5851D60-18C5-4C8B-9531-52F82FEB6BB8}" presName="hierRoot3" presStyleCnt="0"/>
      <dgm:spPr/>
    </dgm:pt>
    <dgm:pt modelId="{1C036382-0FFB-4512-9BBE-B18CD74EB983}" type="pres">
      <dgm:prSet presAssocID="{F5851D60-18C5-4C8B-9531-52F82FEB6BB8}" presName="composite3" presStyleCnt="0"/>
      <dgm:spPr/>
    </dgm:pt>
    <dgm:pt modelId="{5E097600-B732-4497-8BD3-7EF12F132983}" type="pres">
      <dgm:prSet presAssocID="{F5851D60-18C5-4C8B-9531-52F82FEB6BB8}" presName="background3" presStyleLbl="node3" presStyleIdx="1" presStyleCnt="8"/>
      <dgm:spPr/>
    </dgm:pt>
    <dgm:pt modelId="{D32725E8-F28E-44B2-873F-C25EA47B572F}" type="pres">
      <dgm:prSet presAssocID="{F5851D60-18C5-4C8B-9531-52F82FEB6BB8}" presName="text3" presStyleLbl="fgAcc3" presStyleIdx="1" presStyleCnt="8">
        <dgm:presLayoutVars>
          <dgm:chPref val="3"/>
        </dgm:presLayoutVars>
      </dgm:prSet>
      <dgm:spPr/>
    </dgm:pt>
    <dgm:pt modelId="{8CC5F8CD-F1DF-4A70-B464-ECCDFB119EE3}" type="pres">
      <dgm:prSet presAssocID="{F5851D60-18C5-4C8B-9531-52F82FEB6BB8}" presName="hierChild4" presStyleCnt="0"/>
      <dgm:spPr/>
    </dgm:pt>
    <dgm:pt modelId="{59E2BE0F-CEAE-4210-B31B-FDDAA101826F}" type="pres">
      <dgm:prSet presAssocID="{8E9D9F62-1DC2-45EF-88BD-3C2D62F4B9A5}" presName="Name17" presStyleLbl="parChTrans1D3" presStyleIdx="2" presStyleCnt="8"/>
      <dgm:spPr/>
    </dgm:pt>
    <dgm:pt modelId="{10E6A65A-C547-4E28-9E1C-A181FCE5BEA6}" type="pres">
      <dgm:prSet presAssocID="{34F270F4-3EF7-4CD0-B0B9-E4A94C35B663}" presName="hierRoot3" presStyleCnt="0"/>
      <dgm:spPr/>
    </dgm:pt>
    <dgm:pt modelId="{DF945675-7D5B-4091-B114-8E6C1DA838F2}" type="pres">
      <dgm:prSet presAssocID="{34F270F4-3EF7-4CD0-B0B9-E4A94C35B663}" presName="composite3" presStyleCnt="0"/>
      <dgm:spPr/>
    </dgm:pt>
    <dgm:pt modelId="{93C549B6-7A1F-4A42-AC37-73463300615C}" type="pres">
      <dgm:prSet presAssocID="{34F270F4-3EF7-4CD0-B0B9-E4A94C35B663}" presName="background3" presStyleLbl="node3" presStyleIdx="2" presStyleCnt="8"/>
      <dgm:spPr/>
    </dgm:pt>
    <dgm:pt modelId="{A0BAFECB-04FA-48C3-B900-768BC3E5D684}" type="pres">
      <dgm:prSet presAssocID="{34F270F4-3EF7-4CD0-B0B9-E4A94C35B663}" presName="text3" presStyleLbl="fgAcc3" presStyleIdx="2" presStyleCnt="8">
        <dgm:presLayoutVars>
          <dgm:chPref val="3"/>
        </dgm:presLayoutVars>
      </dgm:prSet>
      <dgm:spPr/>
    </dgm:pt>
    <dgm:pt modelId="{527AE2E3-C0B1-479B-995B-34C8C33525D8}" type="pres">
      <dgm:prSet presAssocID="{34F270F4-3EF7-4CD0-B0B9-E4A94C35B663}" presName="hierChild4" presStyleCnt="0"/>
      <dgm:spPr/>
    </dgm:pt>
    <dgm:pt modelId="{8A9D4DFC-B848-450C-BD7E-64B8928DC240}" type="pres">
      <dgm:prSet presAssocID="{E4A4DFFE-EA8C-4338-BFBB-DDE5EAC3CE15}" presName="Name17" presStyleLbl="parChTrans1D3" presStyleIdx="3" presStyleCnt="8"/>
      <dgm:spPr/>
    </dgm:pt>
    <dgm:pt modelId="{9045A63B-1DC4-4845-B381-1C3C7CB34479}" type="pres">
      <dgm:prSet presAssocID="{77435722-D5F7-4AA0-98A6-ACF44921A2D4}" presName="hierRoot3" presStyleCnt="0"/>
      <dgm:spPr/>
    </dgm:pt>
    <dgm:pt modelId="{C428F249-38AE-487A-86C1-BDCD7D68E19C}" type="pres">
      <dgm:prSet presAssocID="{77435722-D5F7-4AA0-98A6-ACF44921A2D4}" presName="composite3" presStyleCnt="0"/>
      <dgm:spPr/>
    </dgm:pt>
    <dgm:pt modelId="{ACF37A28-2CE9-49D9-940C-EFC42EDAE273}" type="pres">
      <dgm:prSet presAssocID="{77435722-D5F7-4AA0-98A6-ACF44921A2D4}" presName="background3" presStyleLbl="node3" presStyleIdx="3" presStyleCnt="8"/>
      <dgm:spPr/>
    </dgm:pt>
    <dgm:pt modelId="{4FDCB045-A9B1-4C95-9A74-850508DFBA64}" type="pres">
      <dgm:prSet presAssocID="{77435722-D5F7-4AA0-98A6-ACF44921A2D4}" presName="text3" presStyleLbl="fgAcc3" presStyleIdx="3" presStyleCnt="8">
        <dgm:presLayoutVars>
          <dgm:chPref val="3"/>
        </dgm:presLayoutVars>
      </dgm:prSet>
      <dgm:spPr/>
    </dgm:pt>
    <dgm:pt modelId="{2BA27EAB-753E-43E0-8237-AC5B3AD61745}" type="pres">
      <dgm:prSet presAssocID="{77435722-D5F7-4AA0-98A6-ACF44921A2D4}" presName="hierChild4" presStyleCnt="0"/>
      <dgm:spPr/>
    </dgm:pt>
    <dgm:pt modelId="{6FA5D062-46E3-4476-B840-C4921C19289C}" type="pres">
      <dgm:prSet presAssocID="{2B11F010-CBC1-4058-AB7A-1068F7FEAB39}" presName="Name10" presStyleLbl="parChTrans1D2" presStyleIdx="1" presStyleCnt="3"/>
      <dgm:spPr/>
    </dgm:pt>
    <dgm:pt modelId="{3E4FF8B2-63E6-46E9-9E70-8F839A497C94}" type="pres">
      <dgm:prSet presAssocID="{7A83A879-28B6-4B8C-9D27-465F7EC5F76B}" presName="hierRoot2" presStyleCnt="0"/>
      <dgm:spPr/>
    </dgm:pt>
    <dgm:pt modelId="{84E52378-26D1-47A1-A2C1-462D27804DD0}" type="pres">
      <dgm:prSet presAssocID="{7A83A879-28B6-4B8C-9D27-465F7EC5F76B}" presName="composite2" presStyleCnt="0"/>
      <dgm:spPr/>
    </dgm:pt>
    <dgm:pt modelId="{1F8C4132-4ED1-4CB1-9ED8-A379D7E7DBD0}" type="pres">
      <dgm:prSet presAssocID="{7A83A879-28B6-4B8C-9D27-465F7EC5F76B}" presName="background2" presStyleLbl="node2" presStyleIdx="1" presStyleCnt="3"/>
      <dgm:spPr/>
    </dgm:pt>
    <dgm:pt modelId="{02ADE700-F859-4CE8-85A0-B4A7D1A03863}" type="pres">
      <dgm:prSet presAssocID="{7A83A879-28B6-4B8C-9D27-465F7EC5F76B}" presName="text2" presStyleLbl="fgAcc2" presStyleIdx="1" presStyleCnt="3">
        <dgm:presLayoutVars>
          <dgm:chPref val="3"/>
        </dgm:presLayoutVars>
      </dgm:prSet>
      <dgm:spPr/>
    </dgm:pt>
    <dgm:pt modelId="{F83EB024-5BC4-4F2C-BCB3-8DD0DF2EE19B}" type="pres">
      <dgm:prSet presAssocID="{7A83A879-28B6-4B8C-9D27-465F7EC5F76B}" presName="hierChild3" presStyleCnt="0"/>
      <dgm:spPr/>
    </dgm:pt>
    <dgm:pt modelId="{80A5B3EB-63A8-4572-AAA9-85228737AC8C}" type="pres">
      <dgm:prSet presAssocID="{A0F27B69-D37C-47B5-B122-94DA6FA663C1}" presName="Name17" presStyleLbl="parChTrans1D3" presStyleIdx="4" presStyleCnt="8"/>
      <dgm:spPr/>
    </dgm:pt>
    <dgm:pt modelId="{0C01A791-F7DC-4D5C-B228-FD22E797F0D2}" type="pres">
      <dgm:prSet presAssocID="{5D7661C7-17E5-4ACB-9737-423F96CEFB86}" presName="hierRoot3" presStyleCnt="0"/>
      <dgm:spPr/>
    </dgm:pt>
    <dgm:pt modelId="{4CA83B9C-6B2A-4821-A2C8-521B4C3190AE}" type="pres">
      <dgm:prSet presAssocID="{5D7661C7-17E5-4ACB-9737-423F96CEFB86}" presName="composite3" presStyleCnt="0"/>
      <dgm:spPr/>
    </dgm:pt>
    <dgm:pt modelId="{519B972B-7303-4F01-9437-7FC937122785}" type="pres">
      <dgm:prSet presAssocID="{5D7661C7-17E5-4ACB-9737-423F96CEFB86}" presName="background3" presStyleLbl="node3" presStyleIdx="4" presStyleCnt="8"/>
      <dgm:spPr/>
    </dgm:pt>
    <dgm:pt modelId="{289F6227-BF93-4DDB-BADD-970B9CFF1917}" type="pres">
      <dgm:prSet presAssocID="{5D7661C7-17E5-4ACB-9737-423F96CEFB86}" presName="text3" presStyleLbl="fgAcc3" presStyleIdx="4" presStyleCnt="8">
        <dgm:presLayoutVars>
          <dgm:chPref val="3"/>
        </dgm:presLayoutVars>
      </dgm:prSet>
      <dgm:spPr/>
    </dgm:pt>
    <dgm:pt modelId="{CB66C089-C630-4EE9-9517-8164412E5870}" type="pres">
      <dgm:prSet presAssocID="{5D7661C7-17E5-4ACB-9737-423F96CEFB86}" presName="hierChild4" presStyleCnt="0"/>
      <dgm:spPr/>
    </dgm:pt>
    <dgm:pt modelId="{C8A2732E-A2A2-4A84-AFED-666E66479AA7}" type="pres">
      <dgm:prSet presAssocID="{F7F49C5A-48BC-43DB-BDC2-A7BF84053C18}" presName="Name10" presStyleLbl="parChTrans1D2" presStyleIdx="2" presStyleCnt="3"/>
      <dgm:spPr/>
    </dgm:pt>
    <dgm:pt modelId="{A8C566FB-6443-4B55-9162-5B3185F09C82}" type="pres">
      <dgm:prSet presAssocID="{D2AA22EA-78D3-43F2-9199-B43E3E1A8035}" presName="hierRoot2" presStyleCnt="0"/>
      <dgm:spPr/>
    </dgm:pt>
    <dgm:pt modelId="{ECF17812-ECB1-4E0F-9FF3-D1B4BBFF36F1}" type="pres">
      <dgm:prSet presAssocID="{D2AA22EA-78D3-43F2-9199-B43E3E1A8035}" presName="composite2" presStyleCnt="0"/>
      <dgm:spPr/>
    </dgm:pt>
    <dgm:pt modelId="{DABE6E2F-60DA-4A82-980F-69534E01C3A9}" type="pres">
      <dgm:prSet presAssocID="{D2AA22EA-78D3-43F2-9199-B43E3E1A8035}" presName="background2" presStyleLbl="node2" presStyleIdx="2" presStyleCnt="3"/>
      <dgm:spPr/>
    </dgm:pt>
    <dgm:pt modelId="{5CFD3A49-807D-4216-B39E-82253854C9CF}" type="pres">
      <dgm:prSet presAssocID="{D2AA22EA-78D3-43F2-9199-B43E3E1A8035}" presName="text2" presStyleLbl="fgAcc2" presStyleIdx="2" presStyleCnt="3">
        <dgm:presLayoutVars>
          <dgm:chPref val="3"/>
        </dgm:presLayoutVars>
      </dgm:prSet>
      <dgm:spPr/>
    </dgm:pt>
    <dgm:pt modelId="{C24158BA-FA4D-43F9-9A80-A49AC2286008}" type="pres">
      <dgm:prSet presAssocID="{D2AA22EA-78D3-43F2-9199-B43E3E1A8035}" presName="hierChild3" presStyleCnt="0"/>
      <dgm:spPr/>
    </dgm:pt>
    <dgm:pt modelId="{DAE00062-DECF-4E20-BC30-1D92152CF46C}" type="pres">
      <dgm:prSet presAssocID="{9029DCA3-F245-4254-8924-1C146A8CF729}" presName="Name17" presStyleLbl="parChTrans1D3" presStyleIdx="5" presStyleCnt="8"/>
      <dgm:spPr/>
    </dgm:pt>
    <dgm:pt modelId="{16490670-FA89-41DF-979F-F9CB09472486}" type="pres">
      <dgm:prSet presAssocID="{0BDEC142-B0EB-479B-9C54-C28B7303515B}" presName="hierRoot3" presStyleCnt="0"/>
      <dgm:spPr/>
    </dgm:pt>
    <dgm:pt modelId="{18776C79-2E6B-48B0-A9FB-768A0E338FFA}" type="pres">
      <dgm:prSet presAssocID="{0BDEC142-B0EB-479B-9C54-C28B7303515B}" presName="composite3" presStyleCnt="0"/>
      <dgm:spPr/>
    </dgm:pt>
    <dgm:pt modelId="{D7698AC4-8F18-47CF-9CE7-F2130D47B3B5}" type="pres">
      <dgm:prSet presAssocID="{0BDEC142-B0EB-479B-9C54-C28B7303515B}" presName="background3" presStyleLbl="node3" presStyleIdx="5" presStyleCnt="8"/>
      <dgm:spPr/>
    </dgm:pt>
    <dgm:pt modelId="{3D54A871-9AC4-42DA-80F9-469A4CD4F822}" type="pres">
      <dgm:prSet presAssocID="{0BDEC142-B0EB-479B-9C54-C28B7303515B}" presName="text3" presStyleLbl="fgAcc3" presStyleIdx="5" presStyleCnt="8">
        <dgm:presLayoutVars>
          <dgm:chPref val="3"/>
        </dgm:presLayoutVars>
      </dgm:prSet>
      <dgm:spPr/>
    </dgm:pt>
    <dgm:pt modelId="{475CC34B-2CE5-4D57-8CA8-DF8EED298484}" type="pres">
      <dgm:prSet presAssocID="{0BDEC142-B0EB-479B-9C54-C28B7303515B}" presName="hierChild4" presStyleCnt="0"/>
      <dgm:spPr/>
    </dgm:pt>
    <dgm:pt modelId="{C61F7E06-6862-4533-B106-738F2F7CD182}" type="pres">
      <dgm:prSet presAssocID="{D7DB12EA-F08F-4918-8C53-F658A57B5198}" presName="Name17" presStyleLbl="parChTrans1D3" presStyleIdx="6" presStyleCnt="8"/>
      <dgm:spPr/>
    </dgm:pt>
    <dgm:pt modelId="{6EDCFE49-F556-444E-BCE3-337D2DA97234}" type="pres">
      <dgm:prSet presAssocID="{4D2A4976-21B6-449E-B6FC-B92CE6A861DE}" presName="hierRoot3" presStyleCnt="0"/>
      <dgm:spPr/>
    </dgm:pt>
    <dgm:pt modelId="{AF7C016B-0101-40CF-8BCB-8E9818AEE7BC}" type="pres">
      <dgm:prSet presAssocID="{4D2A4976-21B6-449E-B6FC-B92CE6A861DE}" presName="composite3" presStyleCnt="0"/>
      <dgm:spPr/>
    </dgm:pt>
    <dgm:pt modelId="{6FE65925-B738-405C-8960-BCB853DF45B9}" type="pres">
      <dgm:prSet presAssocID="{4D2A4976-21B6-449E-B6FC-B92CE6A861DE}" presName="background3" presStyleLbl="node3" presStyleIdx="6" presStyleCnt="8"/>
      <dgm:spPr/>
    </dgm:pt>
    <dgm:pt modelId="{1C7AE1CC-8BC4-425E-BF3C-C560BDD074AF}" type="pres">
      <dgm:prSet presAssocID="{4D2A4976-21B6-449E-B6FC-B92CE6A861DE}" presName="text3" presStyleLbl="fgAcc3" presStyleIdx="6" presStyleCnt="8">
        <dgm:presLayoutVars>
          <dgm:chPref val="3"/>
        </dgm:presLayoutVars>
      </dgm:prSet>
      <dgm:spPr/>
    </dgm:pt>
    <dgm:pt modelId="{4D393B34-F7BE-46C5-9CF8-29D8CCDA5459}" type="pres">
      <dgm:prSet presAssocID="{4D2A4976-21B6-449E-B6FC-B92CE6A861DE}" presName="hierChild4" presStyleCnt="0"/>
      <dgm:spPr/>
    </dgm:pt>
    <dgm:pt modelId="{46C07811-7F5F-4F5C-8C3D-9DEEE37FDFBB}" type="pres">
      <dgm:prSet presAssocID="{793A4889-9C53-4C9E-9D38-CA1148FC031F}" presName="Name17" presStyleLbl="parChTrans1D3" presStyleIdx="7" presStyleCnt="8"/>
      <dgm:spPr/>
    </dgm:pt>
    <dgm:pt modelId="{AD3AFF9E-24A1-448B-AC49-08C8A881D8F8}" type="pres">
      <dgm:prSet presAssocID="{CD2B4795-2EB7-40C7-8D97-10409B9E2EC5}" presName="hierRoot3" presStyleCnt="0"/>
      <dgm:spPr/>
    </dgm:pt>
    <dgm:pt modelId="{3562B552-58B5-495B-8DAA-E1FCE8308983}" type="pres">
      <dgm:prSet presAssocID="{CD2B4795-2EB7-40C7-8D97-10409B9E2EC5}" presName="composite3" presStyleCnt="0"/>
      <dgm:spPr/>
    </dgm:pt>
    <dgm:pt modelId="{BB791C26-9B7D-434D-AB46-827A26D80A5B}" type="pres">
      <dgm:prSet presAssocID="{CD2B4795-2EB7-40C7-8D97-10409B9E2EC5}" presName="background3" presStyleLbl="node3" presStyleIdx="7" presStyleCnt="8"/>
      <dgm:spPr/>
    </dgm:pt>
    <dgm:pt modelId="{F80DD008-D000-4F10-B3C9-45BA33BE1E1C}" type="pres">
      <dgm:prSet presAssocID="{CD2B4795-2EB7-40C7-8D97-10409B9E2EC5}" presName="text3" presStyleLbl="fgAcc3" presStyleIdx="7" presStyleCnt="8">
        <dgm:presLayoutVars>
          <dgm:chPref val="3"/>
        </dgm:presLayoutVars>
      </dgm:prSet>
      <dgm:spPr/>
    </dgm:pt>
    <dgm:pt modelId="{C350830B-3F8C-4B1B-8620-46DA92AF5661}" type="pres">
      <dgm:prSet presAssocID="{CD2B4795-2EB7-40C7-8D97-10409B9E2EC5}" presName="hierChild4" presStyleCnt="0"/>
      <dgm:spPr/>
    </dgm:pt>
  </dgm:ptLst>
  <dgm:cxnLst>
    <dgm:cxn modelId="{9ACE8801-4B07-4310-99B4-CA977314C0C1}" type="presOf" srcId="{894E0523-7795-499B-A4A0-C46C03B5E1A9}" destId="{4844705A-3B48-4ED0-B57A-2331C7756D37}" srcOrd="0" destOrd="0" presId="urn:microsoft.com/office/officeart/2005/8/layout/hierarchy1"/>
    <dgm:cxn modelId="{2091F204-E53F-433C-BAFA-F495472B0775}" srcId="{4A8D3238-94BE-4789-A11F-437677D980CC}" destId="{7A83A879-28B6-4B8C-9D27-465F7EC5F76B}" srcOrd="1" destOrd="0" parTransId="{2B11F010-CBC1-4058-AB7A-1068F7FEAB39}" sibTransId="{AD15145C-8CFF-4667-8044-6BA5461C3F8B}"/>
    <dgm:cxn modelId="{9365B806-AEAE-46F6-8535-8351621B1136}" type="presOf" srcId="{D2AA22EA-78D3-43F2-9199-B43E3E1A8035}" destId="{5CFD3A49-807D-4216-B39E-82253854C9CF}" srcOrd="0" destOrd="0" presId="urn:microsoft.com/office/officeart/2005/8/layout/hierarchy1"/>
    <dgm:cxn modelId="{F97BE508-CDDC-4231-A53A-6E36C3AD6062}" type="presOf" srcId="{0BDEC142-B0EB-479B-9C54-C28B7303515B}" destId="{3D54A871-9AC4-42DA-80F9-469A4CD4F822}" srcOrd="0" destOrd="0" presId="urn:microsoft.com/office/officeart/2005/8/layout/hierarchy1"/>
    <dgm:cxn modelId="{7EFDFC13-3A78-4E17-835C-39AA7CA6ECC9}" srcId="{59D17DF9-126D-44B0-9E19-055ABE3750D3}" destId="{77435722-D5F7-4AA0-98A6-ACF44921A2D4}" srcOrd="3" destOrd="0" parTransId="{E4A4DFFE-EA8C-4338-BFBB-DDE5EAC3CE15}" sibTransId="{D567DCB6-9AFC-4BE1-8C80-3DFE5D9D2F94}"/>
    <dgm:cxn modelId="{7F62F015-2C51-4A5D-864E-84AA485BA477}" srcId="{4A8D3238-94BE-4789-A11F-437677D980CC}" destId="{59D17DF9-126D-44B0-9E19-055ABE3750D3}" srcOrd="0" destOrd="0" parTransId="{3B0E8603-E08D-41E3-B324-4CEB85CEB102}" sibTransId="{E57339D5-6405-46ED-9D19-3BE03A8F1A01}"/>
    <dgm:cxn modelId="{C158EE17-9C9B-43C7-9DDF-C620CB7EB395}" type="presOf" srcId="{77435722-D5F7-4AA0-98A6-ACF44921A2D4}" destId="{4FDCB045-A9B1-4C95-9A74-850508DFBA64}" srcOrd="0" destOrd="0" presId="urn:microsoft.com/office/officeart/2005/8/layout/hierarchy1"/>
    <dgm:cxn modelId="{F768B11F-190D-4D14-8C6D-E12EFCEC2FF0}" type="presOf" srcId="{34F270F4-3EF7-4CD0-B0B9-E4A94C35B663}" destId="{A0BAFECB-04FA-48C3-B900-768BC3E5D684}" srcOrd="0" destOrd="0" presId="urn:microsoft.com/office/officeart/2005/8/layout/hierarchy1"/>
    <dgm:cxn modelId="{96416320-D7BB-4862-9416-3AE51069E9D9}" srcId="{D2AA22EA-78D3-43F2-9199-B43E3E1A8035}" destId="{4D2A4976-21B6-449E-B6FC-B92CE6A861DE}" srcOrd="1" destOrd="0" parTransId="{D7DB12EA-F08F-4918-8C53-F658A57B5198}" sibTransId="{1960C58B-6ECA-4C41-B362-5310657E96E6}"/>
    <dgm:cxn modelId="{F78FB422-7FC8-4173-B4E6-511D770C2C80}" type="presOf" srcId="{2B11F010-CBC1-4058-AB7A-1068F7FEAB39}" destId="{6FA5D062-46E3-4476-B840-C4921C19289C}" srcOrd="0" destOrd="0" presId="urn:microsoft.com/office/officeart/2005/8/layout/hierarchy1"/>
    <dgm:cxn modelId="{2E87B226-9C32-4836-84C1-B66466C263E4}" type="presOf" srcId="{4D2A4976-21B6-449E-B6FC-B92CE6A861DE}" destId="{1C7AE1CC-8BC4-425E-BF3C-C560BDD074AF}" srcOrd="0" destOrd="0" presId="urn:microsoft.com/office/officeart/2005/8/layout/hierarchy1"/>
    <dgm:cxn modelId="{5FEB8A28-F356-48C9-9348-4CD23D97FBEF}" srcId="{59D17DF9-126D-44B0-9E19-055ABE3750D3}" destId="{46A3B2F0-A6FE-4482-864E-4D281318BC5D}" srcOrd="0" destOrd="0" parTransId="{894E0523-7795-499B-A4A0-C46C03B5E1A9}" sibTransId="{DE24AC44-451C-45E1-BCEE-F9E984DA1645}"/>
    <dgm:cxn modelId="{2F52CA2B-7046-4028-80F0-11F2A38BA500}" srcId="{7A83A879-28B6-4B8C-9D27-465F7EC5F76B}" destId="{5D7661C7-17E5-4ACB-9737-423F96CEFB86}" srcOrd="0" destOrd="0" parTransId="{A0F27B69-D37C-47B5-B122-94DA6FA663C1}" sibTransId="{8263F8B4-1DEE-415D-A312-F910447AAAF1}"/>
    <dgm:cxn modelId="{432EF032-1444-4EA1-8C52-6B1E9F6DC8FF}" srcId="{59D17DF9-126D-44B0-9E19-055ABE3750D3}" destId="{34F270F4-3EF7-4CD0-B0B9-E4A94C35B663}" srcOrd="2" destOrd="0" parTransId="{8E9D9F62-1DC2-45EF-88BD-3C2D62F4B9A5}" sibTransId="{CD9EAEE2-FBE2-435F-8210-7C659E300021}"/>
    <dgm:cxn modelId="{24EFB046-861E-4621-872C-EB71C2B6E627}" type="presOf" srcId="{1C16D8F3-A1B3-4A2C-9535-55ED8B8DE8C8}" destId="{96554051-E023-4260-A2B0-25B85981C9BC}" srcOrd="0" destOrd="0" presId="urn:microsoft.com/office/officeart/2005/8/layout/hierarchy1"/>
    <dgm:cxn modelId="{C8179568-54ED-45D5-9493-56BD8064745C}" type="presOf" srcId="{4A8D3238-94BE-4789-A11F-437677D980CC}" destId="{3E48B038-8ADF-406D-8145-3D8CE8A75FC0}" srcOrd="0" destOrd="0" presId="urn:microsoft.com/office/officeart/2005/8/layout/hierarchy1"/>
    <dgm:cxn modelId="{BB157374-2AA9-4289-88DF-CE3860EF5D43}" type="presOf" srcId="{46A3B2F0-A6FE-4482-864E-4D281318BC5D}" destId="{A56D1A95-1851-4E59-8A82-48006FAB0186}" srcOrd="0" destOrd="0" presId="urn:microsoft.com/office/officeart/2005/8/layout/hierarchy1"/>
    <dgm:cxn modelId="{9C6EDB7D-3B13-4747-AAAA-70B3C718CA6C}" srcId="{ECC245B2-DEC9-4100-93A0-53317246508B}" destId="{4A8D3238-94BE-4789-A11F-437677D980CC}" srcOrd="0" destOrd="0" parTransId="{DCA83773-5512-431C-B96C-75121EB967A9}" sibTransId="{43CFA5F0-416B-465A-B6EE-8016B0F1A6EB}"/>
    <dgm:cxn modelId="{922EA585-CB22-4A0A-A0B6-BCD5E97F6453}" type="presOf" srcId="{3B0E8603-E08D-41E3-B324-4CEB85CEB102}" destId="{227000ED-71C8-4A06-A2B6-99091B69FEDC}" srcOrd="0" destOrd="0" presId="urn:microsoft.com/office/officeart/2005/8/layout/hierarchy1"/>
    <dgm:cxn modelId="{6DE1A69C-CC72-4EF2-96CF-C0DADBE04881}" type="presOf" srcId="{8E9D9F62-1DC2-45EF-88BD-3C2D62F4B9A5}" destId="{59E2BE0F-CEAE-4210-B31B-FDDAA101826F}" srcOrd="0" destOrd="0" presId="urn:microsoft.com/office/officeart/2005/8/layout/hierarchy1"/>
    <dgm:cxn modelId="{9901B59D-8DEF-42B1-9D43-6E6854E23DF1}" type="presOf" srcId="{F7F49C5A-48BC-43DB-BDC2-A7BF84053C18}" destId="{C8A2732E-A2A2-4A84-AFED-666E66479AA7}" srcOrd="0" destOrd="0" presId="urn:microsoft.com/office/officeart/2005/8/layout/hierarchy1"/>
    <dgm:cxn modelId="{386E0FA6-3A70-43E1-A6EE-26F07328B2F6}" type="presOf" srcId="{ECC245B2-DEC9-4100-93A0-53317246508B}" destId="{F281AE97-4B1D-4EEF-AB70-7CBE7D6435EF}" srcOrd="0" destOrd="0" presId="urn:microsoft.com/office/officeart/2005/8/layout/hierarchy1"/>
    <dgm:cxn modelId="{7A3D0DB0-C73C-4B7D-A614-0602D2788BFE}" srcId="{D2AA22EA-78D3-43F2-9199-B43E3E1A8035}" destId="{CD2B4795-2EB7-40C7-8D97-10409B9E2EC5}" srcOrd="2" destOrd="0" parTransId="{793A4889-9C53-4C9E-9D38-CA1148FC031F}" sibTransId="{E6F1B9AB-FB61-4B5D-A526-DA15066744C4}"/>
    <dgm:cxn modelId="{CE7A94B7-3520-45DE-AC88-E857F315A896}" type="presOf" srcId="{E4A4DFFE-EA8C-4338-BFBB-DDE5EAC3CE15}" destId="{8A9D4DFC-B848-450C-BD7E-64B8928DC240}" srcOrd="0" destOrd="0" presId="urn:microsoft.com/office/officeart/2005/8/layout/hierarchy1"/>
    <dgm:cxn modelId="{CD29DDC7-7FCC-4E9B-B522-40886EBC2819}" type="presOf" srcId="{5D7661C7-17E5-4ACB-9737-423F96CEFB86}" destId="{289F6227-BF93-4DDB-BADD-970B9CFF1917}" srcOrd="0" destOrd="0" presId="urn:microsoft.com/office/officeart/2005/8/layout/hierarchy1"/>
    <dgm:cxn modelId="{145DEEC9-8469-47E5-A4F6-62BECA4371D9}" type="presOf" srcId="{A0F27B69-D37C-47B5-B122-94DA6FA663C1}" destId="{80A5B3EB-63A8-4572-AAA9-85228737AC8C}" srcOrd="0" destOrd="0" presId="urn:microsoft.com/office/officeart/2005/8/layout/hierarchy1"/>
    <dgm:cxn modelId="{8F2294CF-4D8F-4695-9C1A-FD2478DFD056}" type="presOf" srcId="{CD2B4795-2EB7-40C7-8D97-10409B9E2EC5}" destId="{F80DD008-D000-4F10-B3C9-45BA33BE1E1C}" srcOrd="0" destOrd="0" presId="urn:microsoft.com/office/officeart/2005/8/layout/hierarchy1"/>
    <dgm:cxn modelId="{B78959E0-37DD-4E13-877F-062344BF09CB}" type="presOf" srcId="{9029DCA3-F245-4254-8924-1C146A8CF729}" destId="{DAE00062-DECF-4E20-BC30-1D92152CF46C}" srcOrd="0" destOrd="0" presId="urn:microsoft.com/office/officeart/2005/8/layout/hierarchy1"/>
    <dgm:cxn modelId="{F64B96E0-489A-415F-8F03-91B9EDA0E92E}" srcId="{D2AA22EA-78D3-43F2-9199-B43E3E1A8035}" destId="{0BDEC142-B0EB-479B-9C54-C28B7303515B}" srcOrd="0" destOrd="0" parTransId="{9029DCA3-F245-4254-8924-1C146A8CF729}" sibTransId="{2CFEE914-990B-437F-9258-B64BEFAECDAE}"/>
    <dgm:cxn modelId="{1BEC99E0-39F8-46F9-A80F-376427F9D2AA}" srcId="{59D17DF9-126D-44B0-9E19-055ABE3750D3}" destId="{F5851D60-18C5-4C8B-9531-52F82FEB6BB8}" srcOrd="1" destOrd="0" parTransId="{1C16D8F3-A1B3-4A2C-9535-55ED8B8DE8C8}" sibTransId="{6877501C-AA2F-488B-871A-91B48B029DBA}"/>
    <dgm:cxn modelId="{08D630E6-F808-4271-B960-60B0BD009ED2}" srcId="{4A8D3238-94BE-4789-A11F-437677D980CC}" destId="{D2AA22EA-78D3-43F2-9199-B43E3E1A8035}" srcOrd="2" destOrd="0" parTransId="{F7F49C5A-48BC-43DB-BDC2-A7BF84053C18}" sibTransId="{A5224C23-B365-49CC-8BB9-C042418AE583}"/>
    <dgm:cxn modelId="{09DBD5E7-D349-4001-BDE0-673844C531C7}" type="presOf" srcId="{F5851D60-18C5-4C8B-9531-52F82FEB6BB8}" destId="{D32725E8-F28E-44B2-873F-C25EA47B572F}" srcOrd="0" destOrd="0" presId="urn:microsoft.com/office/officeart/2005/8/layout/hierarchy1"/>
    <dgm:cxn modelId="{DDFA88EB-4AC4-4D2A-8E03-A325BD6FE1B9}" type="presOf" srcId="{D7DB12EA-F08F-4918-8C53-F658A57B5198}" destId="{C61F7E06-6862-4533-B106-738F2F7CD182}" srcOrd="0" destOrd="0" presId="urn:microsoft.com/office/officeart/2005/8/layout/hierarchy1"/>
    <dgm:cxn modelId="{01D040EF-04EB-48F2-8FBE-3F8ADBE01271}" type="presOf" srcId="{59D17DF9-126D-44B0-9E19-055ABE3750D3}" destId="{2B740DE4-6FA8-441D-A90C-4A1C26FBC106}" srcOrd="0" destOrd="0" presId="urn:microsoft.com/office/officeart/2005/8/layout/hierarchy1"/>
    <dgm:cxn modelId="{36E312F5-80E1-46E1-BE51-885C62481BF4}" type="presOf" srcId="{793A4889-9C53-4C9E-9D38-CA1148FC031F}" destId="{46C07811-7F5F-4F5C-8C3D-9DEEE37FDFBB}" srcOrd="0" destOrd="0" presId="urn:microsoft.com/office/officeart/2005/8/layout/hierarchy1"/>
    <dgm:cxn modelId="{D15919F8-582E-4CDB-88E5-3AF00FF73EF0}" type="presOf" srcId="{7A83A879-28B6-4B8C-9D27-465F7EC5F76B}" destId="{02ADE700-F859-4CE8-85A0-B4A7D1A03863}" srcOrd="0" destOrd="0" presId="urn:microsoft.com/office/officeart/2005/8/layout/hierarchy1"/>
    <dgm:cxn modelId="{3072E6E6-1404-4B24-9458-2001DECE34F7}" type="presParOf" srcId="{F281AE97-4B1D-4EEF-AB70-7CBE7D6435EF}" destId="{1455AAFC-1457-4114-A64D-809CC8F3781D}" srcOrd="0" destOrd="0" presId="urn:microsoft.com/office/officeart/2005/8/layout/hierarchy1"/>
    <dgm:cxn modelId="{360207D7-6EA4-40CD-B897-66B26ABB81EC}" type="presParOf" srcId="{1455AAFC-1457-4114-A64D-809CC8F3781D}" destId="{EC374C76-F906-45FA-9C89-E880F4ECDC14}" srcOrd="0" destOrd="0" presId="urn:microsoft.com/office/officeart/2005/8/layout/hierarchy1"/>
    <dgm:cxn modelId="{DF166D9E-912C-4F76-BAF6-5C6EC3434C59}" type="presParOf" srcId="{EC374C76-F906-45FA-9C89-E880F4ECDC14}" destId="{D852D356-0A03-4F41-A7FE-93AFD8008457}" srcOrd="0" destOrd="0" presId="urn:microsoft.com/office/officeart/2005/8/layout/hierarchy1"/>
    <dgm:cxn modelId="{45974E75-9F50-476C-A7F6-0109A7D04802}" type="presParOf" srcId="{EC374C76-F906-45FA-9C89-E880F4ECDC14}" destId="{3E48B038-8ADF-406D-8145-3D8CE8A75FC0}" srcOrd="1" destOrd="0" presId="urn:microsoft.com/office/officeart/2005/8/layout/hierarchy1"/>
    <dgm:cxn modelId="{2EF9B66D-D197-4BCD-B83C-485183CCDCCB}" type="presParOf" srcId="{1455AAFC-1457-4114-A64D-809CC8F3781D}" destId="{01FC644F-118E-456B-9B98-35BE65036EFD}" srcOrd="1" destOrd="0" presId="urn:microsoft.com/office/officeart/2005/8/layout/hierarchy1"/>
    <dgm:cxn modelId="{389CCEEC-986A-42F5-889F-1427EB03E6F6}" type="presParOf" srcId="{01FC644F-118E-456B-9B98-35BE65036EFD}" destId="{227000ED-71C8-4A06-A2B6-99091B69FEDC}" srcOrd="0" destOrd="0" presId="urn:microsoft.com/office/officeart/2005/8/layout/hierarchy1"/>
    <dgm:cxn modelId="{0CF64521-4D37-489A-915F-7D1891A37859}" type="presParOf" srcId="{01FC644F-118E-456B-9B98-35BE65036EFD}" destId="{9420C903-EEE5-4BBA-8158-F1F2F57C31CD}" srcOrd="1" destOrd="0" presId="urn:microsoft.com/office/officeart/2005/8/layout/hierarchy1"/>
    <dgm:cxn modelId="{037C53A6-911D-4B13-A824-8D6598E79E55}" type="presParOf" srcId="{9420C903-EEE5-4BBA-8158-F1F2F57C31CD}" destId="{6F27E9D0-79E2-4FD1-BD97-E2080DFA1FC4}" srcOrd="0" destOrd="0" presId="urn:microsoft.com/office/officeart/2005/8/layout/hierarchy1"/>
    <dgm:cxn modelId="{77C909D1-4F27-4FBE-960D-00301E418A65}" type="presParOf" srcId="{6F27E9D0-79E2-4FD1-BD97-E2080DFA1FC4}" destId="{45EA818F-C39E-42BA-BF4D-73F5E7C181A3}" srcOrd="0" destOrd="0" presId="urn:microsoft.com/office/officeart/2005/8/layout/hierarchy1"/>
    <dgm:cxn modelId="{845C90E3-C555-47BE-9DB0-DCCF936E8FCE}" type="presParOf" srcId="{6F27E9D0-79E2-4FD1-BD97-E2080DFA1FC4}" destId="{2B740DE4-6FA8-441D-A90C-4A1C26FBC106}" srcOrd="1" destOrd="0" presId="urn:microsoft.com/office/officeart/2005/8/layout/hierarchy1"/>
    <dgm:cxn modelId="{935E4DF1-014B-414B-A075-DFA599BDC641}" type="presParOf" srcId="{9420C903-EEE5-4BBA-8158-F1F2F57C31CD}" destId="{2542A048-5A36-48D7-9994-657DA9C93449}" srcOrd="1" destOrd="0" presId="urn:microsoft.com/office/officeart/2005/8/layout/hierarchy1"/>
    <dgm:cxn modelId="{E4A57994-5462-4A2F-8A4C-6302003FE63F}" type="presParOf" srcId="{2542A048-5A36-48D7-9994-657DA9C93449}" destId="{4844705A-3B48-4ED0-B57A-2331C7756D37}" srcOrd="0" destOrd="0" presId="urn:microsoft.com/office/officeart/2005/8/layout/hierarchy1"/>
    <dgm:cxn modelId="{A7882556-46C0-4FB1-8D64-F162121B06C0}" type="presParOf" srcId="{2542A048-5A36-48D7-9994-657DA9C93449}" destId="{D4F3CD59-C635-4247-8C23-32546C609158}" srcOrd="1" destOrd="0" presId="urn:microsoft.com/office/officeart/2005/8/layout/hierarchy1"/>
    <dgm:cxn modelId="{76C9AE58-67D3-43CF-BB64-8A33D57E4DFE}" type="presParOf" srcId="{D4F3CD59-C635-4247-8C23-32546C609158}" destId="{A48D0647-6757-4590-AA46-23FE34798333}" srcOrd="0" destOrd="0" presId="urn:microsoft.com/office/officeart/2005/8/layout/hierarchy1"/>
    <dgm:cxn modelId="{37DF33E7-821B-458D-8D8C-F51CFA87A314}" type="presParOf" srcId="{A48D0647-6757-4590-AA46-23FE34798333}" destId="{683DDEC7-FE69-4B56-BF93-93919B709253}" srcOrd="0" destOrd="0" presId="urn:microsoft.com/office/officeart/2005/8/layout/hierarchy1"/>
    <dgm:cxn modelId="{35A3575C-E54D-4D21-A66F-859FFC8C2E37}" type="presParOf" srcId="{A48D0647-6757-4590-AA46-23FE34798333}" destId="{A56D1A95-1851-4E59-8A82-48006FAB0186}" srcOrd="1" destOrd="0" presId="urn:microsoft.com/office/officeart/2005/8/layout/hierarchy1"/>
    <dgm:cxn modelId="{608CE8AC-9F1D-4CA3-A183-5A07B829C96A}" type="presParOf" srcId="{D4F3CD59-C635-4247-8C23-32546C609158}" destId="{36DA8854-E4B0-4EF6-A5CC-AFC33B9E1CDE}" srcOrd="1" destOrd="0" presId="urn:microsoft.com/office/officeart/2005/8/layout/hierarchy1"/>
    <dgm:cxn modelId="{21D2289F-85DA-401C-96D0-FDB44FE757EA}" type="presParOf" srcId="{2542A048-5A36-48D7-9994-657DA9C93449}" destId="{96554051-E023-4260-A2B0-25B85981C9BC}" srcOrd="2" destOrd="0" presId="urn:microsoft.com/office/officeart/2005/8/layout/hierarchy1"/>
    <dgm:cxn modelId="{43B7220D-33E6-4D69-8A9F-CA15EA63B816}" type="presParOf" srcId="{2542A048-5A36-48D7-9994-657DA9C93449}" destId="{A21064AB-E450-45DF-959C-57891D55C8F1}" srcOrd="3" destOrd="0" presId="urn:microsoft.com/office/officeart/2005/8/layout/hierarchy1"/>
    <dgm:cxn modelId="{4485E480-5587-433F-BFC8-52CEEFC8B7DD}" type="presParOf" srcId="{A21064AB-E450-45DF-959C-57891D55C8F1}" destId="{1C036382-0FFB-4512-9BBE-B18CD74EB983}" srcOrd="0" destOrd="0" presId="urn:microsoft.com/office/officeart/2005/8/layout/hierarchy1"/>
    <dgm:cxn modelId="{6E0AD4D1-780D-4B25-8DC5-B30416AFF017}" type="presParOf" srcId="{1C036382-0FFB-4512-9BBE-B18CD74EB983}" destId="{5E097600-B732-4497-8BD3-7EF12F132983}" srcOrd="0" destOrd="0" presId="urn:microsoft.com/office/officeart/2005/8/layout/hierarchy1"/>
    <dgm:cxn modelId="{AA1E9B76-FF55-4D8D-955C-C273E43936F9}" type="presParOf" srcId="{1C036382-0FFB-4512-9BBE-B18CD74EB983}" destId="{D32725E8-F28E-44B2-873F-C25EA47B572F}" srcOrd="1" destOrd="0" presId="urn:microsoft.com/office/officeart/2005/8/layout/hierarchy1"/>
    <dgm:cxn modelId="{E975BBAD-8DDA-4443-8697-F42148417A6D}" type="presParOf" srcId="{A21064AB-E450-45DF-959C-57891D55C8F1}" destId="{8CC5F8CD-F1DF-4A70-B464-ECCDFB119EE3}" srcOrd="1" destOrd="0" presId="urn:microsoft.com/office/officeart/2005/8/layout/hierarchy1"/>
    <dgm:cxn modelId="{7255CD2D-FB05-424B-A546-820249AB3D45}" type="presParOf" srcId="{2542A048-5A36-48D7-9994-657DA9C93449}" destId="{59E2BE0F-CEAE-4210-B31B-FDDAA101826F}" srcOrd="4" destOrd="0" presId="urn:microsoft.com/office/officeart/2005/8/layout/hierarchy1"/>
    <dgm:cxn modelId="{21FC93CE-9ECB-4083-9FC2-3974553B36F6}" type="presParOf" srcId="{2542A048-5A36-48D7-9994-657DA9C93449}" destId="{10E6A65A-C547-4E28-9E1C-A181FCE5BEA6}" srcOrd="5" destOrd="0" presId="urn:microsoft.com/office/officeart/2005/8/layout/hierarchy1"/>
    <dgm:cxn modelId="{772BD17E-CD7F-46FC-A429-A0E1928507A9}" type="presParOf" srcId="{10E6A65A-C547-4E28-9E1C-A181FCE5BEA6}" destId="{DF945675-7D5B-4091-B114-8E6C1DA838F2}" srcOrd="0" destOrd="0" presId="urn:microsoft.com/office/officeart/2005/8/layout/hierarchy1"/>
    <dgm:cxn modelId="{495C9230-7FB5-475A-884C-F9C599A0F4A8}" type="presParOf" srcId="{DF945675-7D5B-4091-B114-8E6C1DA838F2}" destId="{93C549B6-7A1F-4A42-AC37-73463300615C}" srcOrd="0" destOrd="0" presId="urn:microsoft.com/office/officeart/2005/8/layout/hierarchy1"/>
    <dgm:cxn modelId="{4EA2224A-E060-43FC-8718-932E61E952F3}" type="presParOf" srcId="{DF945675-7D5B-4091-B114-8E6C1DA838F2}" destId="{A0BAFECB-04FA-48C3-B900-768BC3E5D684}" srcOrd="1" destOrd="0" presId="urn:microsoft.com/office/officeart/2005/8/layout/hierarchy1"/>
    <dgm:cxn modelId="{13205820-9D57-4D2D-A7A4-AFFDA773CC83}" type="presParOf" srcId="{10E6A65A-C547-4E28-9E1C-A181FCE5BEA6}" destId="{527AE2E3-C0B1-479B-995B-34C8C33525D8}" srcOrd="1" destOrd="0" presId="urn:microsoft.com/office/officeart/2005/8/layout/hierarchy1"/>
    <dgm:cxn modelId="{40807C06-C6C4-4515-B3E0-380D6DF32F11}" type="presParOf" srcId="{2542A048-5A36-48D7-9994-657DA9C93449}" destId="{8A9D4DFC-B848-450C-BD7E-64B8928DC240}" srcOrd="6" destOrd="0" presId="urn:microsoft.com/office/officeart/2005/8/layout/hierarchy1"/>
    <dgm:cxn modelId="{3F5282E0-CF83-4BAB-AAF1-79A0D6DDFD90}" type="presParOf" srcId="{2542A048-5A36-48D7-9994-657DA9C93449}" destId="{9045A63B-1DC4-4845-B381-1C3C7CB34479}" srcOrd="7" destOrd="0" presId="urn:microsoft.com/office/officeart/2005/8/layout/hierarchy1"/>
    <dgm:cxn modelId="{726B037C-268C-45E1-ABE4-B6D6349DB6AB}" type="presParOf" srcId="{9045A63B-1DC4-4845-B381-1C3C7CB34479}" destId="{C428F249-38AE-487A-86C1-BDCD7D68E19C}" srcOrd="0" destOrd="0" presId="urn:microsoft.com/office/officeart/2005/8/layout/hierarchy1"/>
    <dgm:cxn modelId="{F0C9D809-520F-406F-AEBA-15B60B8067D9}" type="presParOf" srcId="{C428F249-38AE-487A-86C1-BDCD7D68E19C}" destId="{ACF37A28-2CE9-49D9-940C-EFC42EDAE273}" srcOrd="0" destOrd="0" presId="urn:microsoft.com/office/officeart/2005/8/layout/hierarchy1"/>
    <dgm:cxn modelId="{5EBDA210-1453-4DFF-9959-898842051D7B}" type="presParOf" srcId="{C428F249-38AE-487A-86C1-BDCD7D68E19C}" destId="{4FDCB045-A9B1-4C95-9A74-850508DFBA64}" srcOrd="1" destOrd="0" presId="urn:microsoft.com/office/officeart/2005/8/layout/hierarchy1"/>
    <dgm:cxn modelId="{B2A4EBCE-E46F-43EC-8887-4DF6FBBFF295}" type="presParOf" srcId="{9045A63B-1DC4-4845-B381-1C3C7CB34479}" destId="{2BA27EAB-753E-43E0-8237-AC5B3AD61745}" srcOrd="1" destOrd="0" presId="urn:microsoft.com/office/officeart/2005/8/layout/hierarchy1"/>
    <dgm:cxn modelId="{F81480C9-40FB-416E-8B70-54D211C7E9EE}" type="presParOf" srcId="{01FC644F-118E-456B-9B98-35BE65036EFD}" destId="{6FA5D062-46E3-4476-B840-C4921C19289C}" srcOrd="2" destOrd="0" presId="urn:microsoft.com/office/officeart/2005/8/layout/hierarchy1"/>
    <dgm:cxn modelId="{696B96EB-F327-4C7F-A458-9A1615334845}" type="presParOf" srcId="{01FC644F-118E-456B-9B98-35BE65036EFD}" destId="{3E4FF8B2-63E6-46E9-9E70-8F839A497C94}" srcOrd="3" destOrd="0" presId="urn:microsoft.com/office/officeart/2005/8/layout/hierarchy1"/>
    <dgm:cxn modelId="{3042F5F8-2ED2-4D6D-88EC-5A3D634F9A39}" type="presParOf" srcId="{3E4FF8B2-63E6-46E9-9E70-8F839A497C94}" destId="{84E52378-26D1-47A1-A2C1-462D27804DD0}" srcOrd="0" destOrd="0" presId="urn:microsoft.com/office/officeart/2005/8/layout/hierarchy1"/>
    <dgm:cxn modelId="{6E98157B-27EA-4EA5-BB96-56DDFEA5E2B0}" type="presParOf" srcId="{84E52378-26D1-47A1-A2C1-462D27804DD0}" destId="{1F8C4132-4ED1-4CB1-9ED8-A379D7E7DBD0}" srcOrd="0" destOrd="0" presId="urn:microsoft.com/office/officeart/2005/8/layout/hierarchy1"/>
    <dgm:cxn modelId="{CE3435AB-5515-499E-8F70-93F10FBFF32D}" type="presParOf" srcId="{84E52378-26D1-47A1-A2C1-462D27804DD0}" destId="{02ADE700-F859-4CE8-85A0-B4A7D1A03863}" srcOrd="1" destOrd="0" presId="urn:microsoft.com/office/officeart/2005/8/layout/hierarchy1"/>
    <dgm:cxn modelId="{7CB56469-BD43-4E29-98EF-D9F68F697225}" type="presParOf" srcId="{3E4FF8B2-63E6-46E9-9E70-8F839A497C94}" destId="{F83EB024-5BC4-4F2C-BCB3-8DD0DF2EE19B}" srcOrd="1" destOrd="0" presId="urn:microsoft.com/office/officeart/2005/8/layout/hierarchy1"/>
    <dgm:cxn modelId="{9E22656B-AEE5-48E6-AE78-751D00D1F1D0}" type="presParOf" srcId="{F83EB024-5BC4-4F2C-BCB3-8DD0DF2EE19B}" destId="{80A5B3EB-63A8-4572-AAA9-85228737AC8C}" srcOrd="0" destOrd="0" presId="urn:microsoft.com/office/officeart/2005/8/layout/hierarchy1"/>
    <dgm:cxn modelId="{00663F05-4DBA-4CFA-B50D-F0B7605A03F3}" type="presParOf" srcId="{F83EB024-5BC4-4F2C-BCB3-8DD0DF2EE19B}" destId="{0C01A791-F7DC-4D5C-B228-FD22E797F0D2}" srcOrd="1" destOrd="0" presId="urn:microsoft.com/office/officeart/2005/8/layout/hierarchy1"/>
    <dgm:cxn modelId="{0A075030-C62E-44E3-8E09-ACA0BB496701}" type="presParOf" srcId="{0C01A791-F7DC-4D5C-B228-FD22E797F0D2}" destId="{4CA83B9C-6B2A-4821-A2C8-521B4C3190AE}" srcOrd="0" destOrd="0" presId="urn:microsoft.com/office/officeart/2005/8/layout/hierarchy1"/>
    <dgm:cxn modelId="{82393D66-602F-46FE-B999-0E37D53931A8}" type="presParOf" srcId="{4CA83B9C-6B2A-4821-A2C8-521B4C3190AE}" destId="{519B972B-7303-4F01-9437-7FC937122785}" srcOrd="0" destOrd="0" presId="urn:microsoft.com/office/officeart/2005/8/layout/hierarchy1"/>
    <dgm:cxn modelId="{A2AE499D-7768-481A-817F-4267BA6E1543}" type="presParOf" srcId="{4CA83B9C-6B2A-4821-A2C8-521B4C3190AE}" destId="{289F6227-BF93-4DDB-BADD-970B9CFF1917}" srcOrd="1" destOrd="0" presId="urn:microsoft.com/office/officeart/2005/8/layout/hierarchy1"/>
    <dgm:cxn modelId="{55C24973-990E-4134-9FF9-290984248177}" type="presParOf" srcId="{0C01A791-F7DC-4D5C-B228-FD22E797F0D2}" destId="{CB66C089-C630-4EE9-9517-8164412E5870}" srcOrd="1" destOrd="0" presId="urn:microsoft.com/office/officeart/2005/8/layout/hierarchy1"/>
    <dgm:cxn modelId="{1626AF6F-7131-43BE-B744-A12D0AF1DAF7}" type="presParOf" srcId="{01FC644F-118E-456B-9B98-35BE65036EFD}" destId="{C8A2732E-A2A2-4A84-AFED-666E66479AA7}" srcOrd="4" destOrd="0" presId="urn:microsoft.com/office/officeart/2005/8/layout/hierarchy1"/>
    <dgm:cxn modelId="{E7F695F3-DD1F-4BC1-BE1F-BDA7B58436F4}" type="presParOf" srcId="{01FC644F-118E-456B-9B98-35BE65036EFD}" destId="{A8C566FB-6443-4B55-9162-5B3185F09C82}" srcOrd="5" destOrd="0" presId="urn:microsoft.com/office/officeart/2005/8/layout/hierarchy1"/>
    <dgm:cxn modelId="{BE982D69-7D65-4381-8724-D9D29DDC4F03}" type="presParOf" srcId="{A8C566FB-6443-4B55-9162-5B3185F09C82}" destId="{ECF17812-ECB1-4E0F-9FF3-D1B4BBFF36F1}" srcOrd="0" destOrd="0" presId="urn:microsoft.com/office/officeart/2005/8/layout/hierarchy1"/>
    <dgm:cxn modelId="{66BDB46F-504F-4FBF-B85D-0AB8BE67745D}" type="presParOf" srcId="{ECF17812-ECB1-4E0F-9FF3-D1B4BBFF36F1}" destId="{DABE6E2F-60DA-4A82-980F-69534E01C3A9}" srcOrd="0" destOrd="0" presId="urn:microsoft.com/office/officeart/2005/8/layout/hierarchy1"/>
    <dgm:cxn modelId="{45A18DE6-4935-4019-9612-03E56518CF01}" type="presParOf" srcId="{ECF17812-ECB1-4E0F-9FF3-D1B4BBFF36F1}" destId="{5CFD3A49-807D-4216-B39E-82253854C9CF}" srcOrd="1" destOrd="0" presId="urn:microsoft.com/office/officeart/2005/8/layout/hierarchy1"/>
    <dgm:cxn modelId="{71B12176-77C0-4C2C-B42F-7A4CE266C03E}" type="presParOf" srcId="{A8C566FB-6443-4B55-9162-5B3185F09C82}" destId="{C24158BA-FA4D-43F9-9A80-A49AC2286008}" srcOrd="1" destOrd="0" presId="urn:microsoft.com/office/officeart/2005/8/layout/hierarchy1"/>
    <dgm:cxn modelId="{4A35A5D1-61E8-4089-83BC-D0155B5EC745}" type="presParOf" srcId="{C24158BA-FA4D-43F9-9A80-A49AC2286008}" destId="{DAE00062-DECF-4E20-BC30-1D92152CF46C}" srcOrd="0" destOrd="0" presId="urn:microsoft.com/office/officeart/2005/8/layout/hierarchy1"/>
    <dgm:cxn modelId="{D614BB52-535F-42CD-AE29-4D29FB110291}" type="presParOf" srcId="{C24158BA-FA4D-43F9-9A80-A49AC2286008}" destId="{16490670-FA89-41DF-979F-F9CB09472486}" srcOrd="1" destOrd="0" presId="urn:microsoft.com/office/officeart/2005/8/layout/hierarchy1"/>
    <dgm:cxn modelId="{382765B2-45C3-4C57-BC3D-682391BCF1FF}" type="presParOf" srcId="{16490670-FA89-41DF-979F-F9CB09472486}" destId="{18776C79-2E6B-48B0-A9FB-768A0E338FFA}" srcOrd="0" destOrd="0" presId="urn:microsoft.com/office/officeart/2005/8/layout/hierarchy1"/>
    <dgm:cxn modelId="{597A812D-FBC6-42BA-8882-27C3BE9ED8BD}" type="presParOf" srcId="{18776C79-2E6B-48B0-A9FB-768A0E338FFA}" destId="{D7698AC4-8F18-47CF-9CE7-F2130D47B3B5}" srcOrd="0" destOrd="0" presId="urn:microsoft.com/office/officeart/2005/8/layout/hierarchy1"/>
    <dgm:cxn modelId="{04C2C7B6-758F-4495-AA5F-326E869BCC02}" type="presParOf" srcId="{18776C79-2E6B-48B0-A9FB-768A0E338FFA}" destId="{3D54A871-9AC4-42DA-80F9-469A4CD4F822}" srcOrd="1" destOrd="0" presId="urn:microsoft.com/office/officeart/2005/8/layout/hierarchy1"/>
    <dgm:cxn modelId="{CD906B37-0DCC-4A78-AAB6-872810ED0A68}" type="presParOf" srcId="{16490670-FA89-41DF-979F-F9CB09472486}" destId="{475CC34B-2CE5-4D57-8CA8-DF8EED298484}" srcOrd="1" destOrd="0" presId="urn:microsoft.com/office/officeart/2005/8/layout/hierarchy1"/>
    <dgm:cxn modelId="{BCB9DAC4-573B-472A-B6D2-3FA7C1E28184}" type="presParOf" srcId="{C24158BA-FA4D-43F9-9A80-A49AC2286008}" destId="{C61F7E06-6862-4533-B106-738F2F7CD182}" srcOrd="2" destOrd="0" presId="urn:microsoft.com/office/officeart/2005/8/layout/hierarchy1"/>
    <dgm:cxn modelId="{D0CFBEF1-9236-4009-BD83-63357174E56D}" type="presParOf" srcId="{C24158BA-FA4D-43F9-9A80-A49AC2286008}" destId="{6EDCFE49-F556-444E-BCE3-337D2DA97234}" srcOrd="3" destOrd="0" presId="urn:microsoft.com/office/officeart/2005/8/layout/hierarchy1"/>
    <dgm:cxn modelId="{40ACD35B-8502-4275-A605-ACA3A1091121}" type="presParOf" srcId="{6EDCFE49-F556-444E-BCE3-337D2DA97234}" destId="{AF7C016B-0101-40CF-8BCB-8E9818AEE7BC}" srcOrd="0" destOrd="0" presId="urn:microsoft.com/office/officeart/2005/8/layout/hierarchy1"/>
    <dgm:cxn modelId="{20AD2D42-54C0-430A-8E88-45F4B3203135}" type="presParOf" srcId="{AF7C016B-0101-40CF-8BCB-8E9818AEE7BC}" destId="{6FE65925-B738-405C-8960-BCB853DF45B9}" srcOrd="0" destOrd="0" presId="urn:microsoft.com/office/officeart/2005/8/layout/hierarchy1"/>
    <dgm:cxn modelId="{7DA5EEC9-C415-46BE-A9FF-6BE8006B93F9}" type="presParOf" srcId="{AF7C016B-0101-40CF-8BCB-8E9818AEE7BC}" destId="{1C7AE1CC-8BC4-425E-BF3C-C560BDD074AF}" srcOrd="1" destOrd="0" presId="urn:microsoft.com/office/officeart/2005/8/layout/hierarchy1"/>
    <dgm:cxn modelId="{EA6A8BA6-BB4F-44F9-907A-DAEA4DBF31C1}" type="presParOf" srcId="{6EDCFE49-F556-444E-BCE3-337D2DA97234}" destId="{4D393B34-F7BE-46C5-9CF8-29D8CCDA5459}" srcOrd="1" destOrd="0" presId="urn:microsoft.com/office/officeart/2005/8/layout/hierarchy1"/>
    <dgm:cxn modelId="{07590C5D-B503-4746-BCC3-CEC295F16A5E}" type="presParOf" srcId="{C24158BA-FA4D-43F9-9A80-A49AC2286008}" destId="{46C07811-7F5F-4F5C-8C3D-9DEEE37FDFBB}" srcOrd="4" destOrd="0" presId="urn:microsoft.com/office/officeart/2005/8/layout/hierarchy1"/>
    <dgm:cxn modelId="{CE476BB5-4CE6-42BD-B59E-CEAE1340DB55}" type="presParOf" srcId="{C24158BA-FA4D-43F9-9A80-A49AC2286008}" destId="{AD3AFF9E-24A1-448B-AC49-08C8A881D8F8}" srcOrd="5" destOrd="0" presId="urn:microsoft.com/office/officeart/2005/8/layout/hierarchy1"/>
    <dgm:cxn modelId="{C473B97A-2323-4F94-88F4-A7B8DD32FBC4}" type="presParOf" srcId="{AD3AFF9E-24A1-448B-AC49-08C8A881D8F8}" destId="{3562B552-58B5-495B-8DAA-E1FCE8308983}" srcOrd="0" destOrd="0" presId="urn:microsoft.com/office/officeart/2005/8/layout/hierarchy1"/>
    <dgm:cxn modelId="{049FBAA1-01F6-41E2-94C4-8C4D03D0E032}" type="presParOf" srcId="{3562B552-58B5-495B-8DAA-E1FCE8308983}" destId="{BB791C26-9B7D-434D-AB46-827A26D80A5B}" srcOrd="0" destOrd="0" presId="urn:microsoft.com/office/officeart/2005/8/layout/hierarchy1"/>
    <dgm:cxn modelId="{C7D1091F-AE0F-4788-9225-356CE663A9CB}" type="presParOf" srcId="{3562B552-58B5-495B-8DAA-E1FCE8308983}" destId="{F80DD008-D000-4F10-B3C9-45BA33BE1E1C}" srcOrd="1" destOrd="0" presId="urn:microsoft.com/office/officeart/2005/8/layout/hierarchy1"/>
    <dgm:cxn modelId="{0D7C9C23-B258-403B-AC02-2D4B67900269}" type="presParOf" srcId="{AD3AFF9E-24A1-448B-AC49-08C8A881D8F8}" destId="{C350830B-3F8C-4B1B-8620-46DA92AF566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C245B2-DEC9-4100-93A0-5331724650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kumimoji="1" lang="ja-JP" altLang="en-US"/>
        </a:p>
      </dgm:t>
    </dgm:pt>
    <dgm:pt modelId="{4A8D3238-94BE-4789-A11F-437677D980CC}">
      <dgm:prSet phldrT="[テキスト]"/>
      <dgm:spPr/>
      <dgm:t>
        <a:bodyPr/>
        <a:lstStyle/>
        <a:p>
          <a:r>
            <a:rPr kumimoji="1" lang="ja-JP" altLang="en-US" dirty="0">
              <a:latin typeface="Meiryo UI" panose="020B0604030504040204" pitchFamily="50" charset="-128"/>
              <a:ea typeface="Meiryo UI" panose="020B0604030504040204" pitchFamily="50" charset="-128"/>
            </a:rPr>
            <a:t>本部長</a:t>
          </a:r>
        </a:p>
      </dgm:t>
    </dgm:pt>
    <dgm:pt modelId="{DCA83773-5512-431C-B96C-75121EB967A9}" type="parTrans" cxnId="{9C6EDB7D-3B13-4747-AAAA-70B3C718CA6C}">
      <dgm:prSet/>
      <dgm:spPr/>
      <dgm:t>
        <a:bodyPr/>
        <a:lstStyle/>
        <a:p>
          <a:endParaRPr kumimoji="1" lang="ja-JP" altLang="en-US">
            <a:latin typeface="Meiryo UI" panose="020B0604030504040204" pitchFamily="50" charset="-128"/>
            <a:ea typeface="Meiryo UI" panose="020B0604030504040204" pitchFamily="50" charset="-128"/>
          </a:endParaRPr>
        </a:p>
      </dgm:t>
    </dgm:pt>
    <dgm:pt modelId="{43CFA5F0-416B-465A-B6EE-8016B0F1A6EB}" type="sibTrans" cxnId="{9C6EDB7D-3B13-4747-AAAA-70B3C718CA6C}">
      <dgm:prSet/>
      <dgm:spPr/>
      <dgm:t>
        <a:bodyPr/>
        <a:lstStyle/>
        <a:p>
          <a:endParaRPr kumimoji="1" lang="ja-JP" altLang="en-US">
            <a:latin typeface="Meiryo UI" panose="020B0604030504040204" pitchFamily="50" charset="-128"/>
            <a:ea typeface="Meiryo UI" panose="020B0604030504040204" pitchFamily="50" charset="-128"/>
          </a:endParaRPr>
        </a:p>
      </dgm:t>
    </dgm:pt>
    <dgm:pt modelId="{59D17DF9-126D-44B0-9E19-055ABE3750D3}">
      <dgm:prSet phldrT="[テキスト]"/>
      <dgm:spPr/>
      <dgm:t>
        <a:bodyPr/>
        <a:lstStyle/>
        <a:p>
          <a:r>
            <a:rPr kumimoji="1" lang="ja-JP" altLang="en-US" dirty="0">
              <a:latin typeface="Meiryo UI" panose="020B0604030504040204" pitchFamily="50" charset="-128"/>
              <a:ea typeface="Meiryo UI" panose="020B0604030504040204" pitchFamily="50" charset="-128"/>
            </a:rPr>
            <a:t>専任</a:t>
          </a:r>
        </a:p>
      </dgm:t>
    </dgm:pt>
    <dgm:pt modelId="{3B0E8603-E08D-41E3-B324-4CEB85CEB102}" type="parTrans" cxnId="{7F62F015-2C51-4A5D-864E-84AA485BA477}">
      <dgm:prSet/>
      <dgm:spPr/>
      <dgm:t>
        <a:bodyPr/>
        <a:lstStyle/>
        <a:p>
          <a:endParaRPr kumimoji="1" lang="ja-JP" altLang="en-US">
            <a:latin typeface="Meiryo UI" panose="020B0604030504040204" pitchFamily="50" charset="-128"/>
            <a:ea typeface="Meiryo UI" panose="020B0604030504040204" pitchFamily="50" charset="-128"/>
          </a:endParaRPr>
        </a:p>
      </dgm:t>
    </dgm:pt>
    <dgm:pt modelId="{E57339D5-6405-46ED-9D19-3BE03A8F1A01}" type="sibTrans" cxnId="{7F62F015-2C51-4A5D-864E-84AA485BA477}">
      <dgm:prSet/>
      <dgm:spPr/>
      <dgm:t>
        <a:bodyPr/>
        <a:lstStyle/>
        <a:p>
          <a:endParaRPr kumimoji="1" lang="ja-JP" altLang="en-US">
            <a:latin typeface="Meiryo UI" panose="020B0604030504040204" pitchFamily="50" charset="-128"/>
            <a:ea typeface="Meiryo UI" panose="020B0604030504040204" pitchFamily="50" charset="-128"/>
          </a:endParaRPr>
        </a:p>
      </dgm:t>
    </dgm:pt>
    <dgm:pt modelId="{46A3B2F0-A6FE-4482-864E-4D281318BC5D}">
      <dgm:prSet phldrT="[テキスト]"/>
      <dgm:spPr/>
      <dgm:t>
        <a:bodyPr/>
        <a:lstStyle/>
        <a:p>
          <a:r>
            <a:rPr kumimoji="1" lang="en-US" altLang="ja-JP" dirty="0">
              <a:latin typeface="Meiryo UI" panose="020B0604030504040204" pitchFamily="50" charset="-128"/>
              <a:ea typeface="Meiryo UI" panose="020B0604030504040204" pitchFamily="50" charset="-128"/>
            </a:rPr>
            <a:t>YURI</a:t>
          </a:r>
          <a:endParaRPr kumimoji="1" lang="ja-JP" altLang="en-US" dirty="0">
            <a:latin typeface="Meiryo UI" panose="020B0604030504040204" pitchFamily="50" charset="-128"/>
            <a:ea typeface="Meiryo UI" panose="020B0604030504040204" pitchFamily="50" charset="-128"/>
          </a:endParaRPr>
        </a:p>
      </dgm:t>
    </dgm:pt>
    <dgm:pt modelId="{894E0523-7795-499B-A4A0-C46C03B5E1A9}" type="parTrans" cxnId="{5FEB8A28-F356-48C9-9348-4CD23D97FBEF}">
      <dgm:prSet/>
      <dgm:spPr/>
      <dgm:t>
        <a:bodyPr/>
        <a:lstStyle/>
        <a:p>
          <a:endParaRPr kumimoji="1" lang="ja-JP" altLang="en-US">
            <a:latin typeface="Meiryo UI" panose="020B0604030504040204" pitchFamily="50" charset="-128"/>
            <a:ea typeface="Meiryo UI" panose="020B0604030504040204" pitchFamily="50" charset="-128"/>
          </a:endParaRPr>
        </a:p>
      </dgm:t>
    </dgm:pt>
    <dgm:pt modelId="{DE24AC44-451C-45E1-BCEE-F9E984DA1645}" type="sibTrans" cxnId="{5FEB8A28-F356-48C9-9348-4CD23D97FBEF}">
      <dgm:prSet/>
      <dgm:spPr/>
      <dgm:t>
        <a:bodyPr/>
        <a:lstStyle/>
        <a:p>
          <a:endParaRPr kumimoji="1" lang="ja-JP" altLang="en-US">
            <a:latin typeface="Meiryo UI" panose="020B0604030504040204" pitchFamily="50" charset="-128"/>
            <a:ea typeface="Meiryo UI" panose="020B0604030504040204" pitchFamily="50" charset="-128"/>
          </a:endParaRPr>
        </a:p>
      </dgm:t>
    </dgm:pt>
    <dgm:pt modelId="{7A83A879-28B6-4B8C-9D27-465F7EC5F76B}">
      <dgm:prSet phldrT="[テキスト]"/>
      <dgm:spPr/>
      <dgm:t>
        <a:bodyPr/>
        <a:lstStyle/>
        <a:p>
          <a:r>
            <a:rPr kumimoji="1" lang="ja-JP" altLang="en-US" dirty="0">
              <a:latin typeface="Meiryo UI" panose="020B0604030504040204" pitchFamily="50" charset="-128"/>
              <a:ea typeface="Meiryo UI" panose="020B0604030504040204" pitchFamily="50" charset="-128"/>
            </a:rPr>
            <a:t>兼任</a:t>
          </a:r>
        </a:p>
      </dgm:t>
    </dgm:pt>
    <dgm:pt modelId="{2B11F010-CBC1-4058-AB7A-1068F7FEAB39}" type="parTrans" cxnId="{2091F204-E53F-433C-BAFA-F495472B0775}">
      <dgm:prSet/>
      <dgm:spPr/>
      <dgm:t>
        <a:bodyPr/>
        <a:lstStyle/>
        <a:p>
          <a:endParaRPr kumimoji="1" lang="ja-JP" altLang="en-US">
            <a:latin typeface="Meiryo UI" panose="020B0604030504040204" pitchFamily="50" charset="-128"/>
            <a:ea typeface="Meiryo UI" panose="020B0604030504040204" pitchFamily="50" charset="-128"/>
          </a:endParaRPr>
        </a:p>
      </dgm:t>
    </dgm:pt>
    <dgm:pt modelId="{AD15145C-8CFF-4667-8044-6BA5461C3F8B}" type="sibTrans" cxnId="{2091F204-E53F-433C-BAFA-F495472B0775}">
      <dgm:prSet/>
      <dgm:spPr/>
      <dgm:t>
        <a:bodyPr/>
        <a:lstStyle/>
        <a:p>
          <a:endParaRPr kumimoji="1" lang="ja-JP" altLang="en-US">
            <a:latin typeface="Meiryo UI" panose="020B0604030504040204" pitchFamily="50" charset="-128"/>
            <a:ea typeface="Meiryo UI" panose="020B0604030504040204" pitchFamily="50" charset="-128"/>
          </a:endParaRPr>
        </a:p>
      </dgm:t>
    </dgm:pt>
    <dgm:pt modelId="{5D7661C7-17E5-4ACB-9737-423F96CEFB86}">
      <dgm:prSet phldrT="[テキスト]"/>
      <dgm:spPr/>
      <dgm:t>
        <a:bodyPr/>
        <a:lstStyle/>
        <a:p>
          <a:r>
            <a:rPr kumimoji="1" lang="ja-JP" altLang="en-US" dirty="0">
              <a:latin typeface="Meiryo UI" panose="020B0604030504040204" pitchFamily="50" charset="-128"/>
              <a:ea typeface="Meiryo UI" panose="020B0604030504040204" pitchFamily="50" charset="-128"/>
            </a:rPr>
            <a:t>リーダー</a:t>
          </a:r>
        </a:p>
      </dgm:t>
    </dgm:pt>
    <dgm:pt modelId="{A0F27B69-D37C-47B5-B122-94DA6FA663C1}" type="parTrans" cxnId="{2F52CA2B-7046-4028-80F0-11F2A38BA500}">
      <dgm:prSet/>
      <dgm:spPr/>
      <dgm:t>
        <a:bodyPr/>
        <a:lstStyle/>
        <a:p>
          <a:endParaRPr kumimoji="1" lang="ja-JP" altLang="en-US">
            <a:latin typeface="Meiryo UI" panose="020B0604030504040204" pitchFamily="50" charset="-128"/>
            <a:ea typeface="Meiryo UI" panose="020B0604030504040204" pitchFamily="50" charset="-128"/>
          </a:endParaRPr>
        </a:p>
      </dgm:t>
    </dgm:pt>
    <dgm:pt modelId="{8263F8B4-1DEE-415D-A312-F910447AAAF1}" type="sibTrans" cxnId="{2F52CA2B-7046-4028-80F0-11F2A38BA500}">
      <dgm:prSet/>
      <dgm:spPr/>
      <dgm:t>
        <a:bodyPr/>
        <a:lstStyle/>
        <a:p>
          <a:endParaRPr kumimoji="1" lang="ja-JP" altLang="en-US">
            <a:latin typeface="Meiryo UI" panose="020B0604030504040204" pitchFamily="50" charset="-128"/>
            <a:ea typeface="Meiryo UI" panose="020B0604030504040204" pitchFamily="50" charset="-128"/>
          </a:endParaRPr>
        </a:p>
      </dgm:t>
    </dgm:pt>
    <dgm:pt modelId="{0E6A493D-412C-4090-9096-0E3F7B7AEB2A}">
      <dgm:prSet/>
      <dgm:spPr/>
      <dgm:t>
        <a:bodyPr/>
        <a:lstStyle/>
        <a:p>
          <a:r>
            <a:rPr kumimoji="1" lang="ja-JP" altLang="en-US" dirty="0">
              <a:latin typeface="Meiryo UI" panose="020B0604030504040204" pitchFamily="50" charset="-128"/>
              <a:ea typeface="Meiryo UI" panose="020B0604030504040204" pitchFamily="50" charset="-128"/>
            </a:rPr>
            <a:t>協力会社</a:t>
          </a:r>
        </a:p>
      </dgm:t>
    </dgm:pt>
    <dgm:pt modelId="{22BA8A15-D1F5-4DD4-A6E5-CD052F71E38A}" type="parTrans" cxnId="{188C5986-9503-4922-B795-04AB96AE5A47}">
      <dgm:prSet/>
      <dgm:spPr/>
      <dgm:t>
        <a:bodyPr/>
        <a:lstStyle/>
        <a:p>
          <a:endParaRPr kumimoji="1" lang="ja-JP" altLang="en-US">
            <a:latin typeface="Meiryo UI" panose="020B0604030504040204" pitchFamily="50" charset="-128"/>
            <a:ea typeface="Meiryo UI" panose="020B0604030504040204" pitchFamily="50" charset="-128"/>
          </a:endParaRPr>
        </a:p>
      </dgm:t>
    </dgm:pt>
    <dgm:pt modelId="{4ADF1843-9296-4D0B-AB47-C38814F4D2EB}" type="sibTrans" cxnId="{188C5986-9503-4922-B795-04AB96AE5A47}">
      <dgm:prSet/>
      <dgm:spPr/>
      <dgm:t>
        <a:bodyPr/>
        <a:lstStyle/>
        <a:p>
          <a:endParaRPr kumimoji="1" lang="ja-JP" altLang="en-US">
            <a:latin typeface="Meiryo UI" panose="020B0604030504040204" pitchFamily="50" charset="-128"/>
            <a:ea typeface="Meiryo UI" panose="020B0604030504040204" pitchFamily="50" charset="-128"/>
          </a:endParaRPr>
        </a:p>
      </dgm:t>
    </dgm:pt>
    <dgm:pt modelId="{E48A0EAB-03A5-4271-8FD7-40CF86F3EDEB}">
      <dgm:prSet/>
      <dgm:spPr/>
      <dgm:t>
        <a:bodyPr/>
        <a:lstStyle/>
        <a:p>
          <a:r>
            <a:rPr kumimoji="1" lang="ja-JP" altLang="en-US" dirty="0">
              <a:latin typeface="Meiryo UI" panose="020B0604030504040204" pitchFamily="50" charset="-128"/>
              <a:ea typeface="Meiryo UI" panose="020B0604030504040204" pitchFamily="50" charset="-128"/>
            </a:rPr>
            <a:t>スペシャリスト</a:t>
          </a:r>
        </a:p>
      </dgm:t>
    </dgm:pt>
    <dgm:pt modelId="{9F53348E-CA9A-4830-B184-EDCC08FAA4E6}" type="parTrans" cxnId="{D37BEB4D-7E28-4AD9-8EF8-A2303A476893}">
      <dgm:prSet/>
      <dgm:spPr/>
      <dgm:t>
        <a:bodyPr/>
        <a:lstStyle/>
        <a:p>
          <a:endParaRPr kumimoji="1" lang="ja-JP" altLang="en-US">
            <a:latin typeface="Meiryo UI" panose="020B0604030504040204" pitchFamily="50" charset="-128"/>
            <a:ea typeface="Meiryo UI" panose="020B0604030504040204" pitchFamily="50" charset="-128"/>
          </a:endParaRPr>
        </a:p>
      </dgm:t>
    </dgm:pt>
    <dgm:pt modelId="{60352CCE-F989-4F5E-8408-D3C30ECE7999}" type="sibTrans" cxnId="{D37BEB4D-7E28-4AD9-8EF8-A2303A476893}">
      <dgm:prSet/>
      <dgm:spPr/>
      <dgm:t>
        <a:bodyPr/>
        <a:lstStyle/>
        <a:p>
          <a:endParaRPr kumimoji="1" lang="ja-JP" altLang="en-US">
            <a:latin typeface="Meiryo UI" panose="020B0604030504040204" pitchFamily="50" charset="-128"/>
            <a:ea typeface="Meiryo UI" panose="020B0604030504040204" pitchFamily="50" charset="-128"/>
          </a:endParaRPr>
        </a:p>
      </dgm:t>
    </dgm:pt>
    <dgm:pt modelId="{B81269A9-A914-4343-82A4-707EBD5791B3}">
      <dgm:prSet/>
      <dgm:spPr/>
      <dgm:t>
        <a:bodyPr/>
        <a:lstStyle/>
        <a:p>
          <a:r>
            <a:rPr kumimoji="1" lang="ja-JP" altLang="en-US" dirty="0">
              <a:latin typeface="Meiryo UI" panose="020B0604030504040204" pitchFamily="50" charset="-128"/>
              <a:ea typeface="Meiryo UI" panose="020B0604030504040204" pitchFamily="50" charset="-128"/>
            </a:rPr>
            <a:t>ハートコア</a:t>
          </a:r>
        </a:p>
      </dgm:t>
    </dgm:pt>
    <dgm:pt modelId="{CFE19FF0-3E30-486D-9B8B-CE839675DB40}" type="parTrans" cxnId="{0F5FC05F-1AFF-4CF4-94A4-1219A16807D3}">
      <dgm:prSet/>
      <dgm:spPr/>
      <dgm:t>
        <a:bodyPr/>
        <a:lstStyle/>
        <a:p>
          <a:endParaRPr kumimoji="1" lang="ja-JP" altLang="en-US">
            <a:latin typeface="Meiryo UI" panose="020B0604030504040204" pitchFamily="50" charset="-128"/>
            <a:ea typeface="Meiryo UI" panose="020B0604030504040204" pitchFamily="50" charset="-128"/>
          </a:endParaRPr>
        </a:p>
      </dgm:t>
    </dgm:pt>
    <dgm:pt modelId="{84A81C21-1D12-4000-AE9D-0907A98616A4}" type="sibTrans" cxnId="{0F5FC05F-1AFF-4CF4-94A4-1219A16807D3}">
      <dgm:prSet/>
      <dgm:spPr/>
      <dgm:t>
        <a:bodyPr/>
        <a:lstStyle/>
        <a:p>
          <a:endParaRPr kumimoji="1" lang="ja-JP" altLang="en-US">
            <a:latin typeface="Meiryo UI" panose="020B0604030504040204" pitchFamily="50" charset="-128"/>
            <a:ea typeface="Meiryo UI" panose="020B0604030504040204" pitchFamily="50" charset="-128"/>
          </a:endParaRPr>
        </a:p>
      </dgm:t>
    </dgm:pt>
    <dgm:pt modelId="{AEDA17DB-BDF1-46F0-9491-1365DC792629}">
      <dgm:prSet/>
      <dgm:spPr/>
      <dgm:t>
        <a:bodyPr/>
        <a:lstStyle/>
        <a:p>
          <a:r>
            <a:rPr kumimoji="1" lang="en-US" altLang="ja-JP" dirty="0"/>
            <a:t>TBD</a:t>
          </a:r>
          <a:endParaRPr kumimoji="1" lang="ja-JP" altLang="en-US" dirty="0"/>
        </a:p>
      </dgm:t>
    </dgm:pt>
    <dgm:pt modelId="{44735E0B-FC46-4BFF-A5F8-F1FF12B1B112}" type="parTrans" cxnId="{91B0775E-8C05-4BAB-93BE-9CE200AAE2C0}">
      <dgm:prSet/>
      <dgm:spPr/>
      <dgm:t>
        <a:bodyPr/>
        <a:lstStyle/>
        <a:p>
          <a:endParaRPr kumimoji="1" lang="ja-JP" altLang="en-US"/>
        </a:p>
      </dgm:t>
    </dgm:pt>
    <dgm:pt modelId="{F9B49111-F375-465F-91A6-86CAD7F39A15}" type="sibTrans" cxnId="{91B0775E-8C05-4BAB-93BE-9CE200AAE2C0}">
      <dgm:prSet/>
      <dgm:spPr/>
      <dgm:t>
        <a:bodyPr/>
        <a:lstStyle/>
        <a:p>
          <a:endParaRPr kumimoji="1" lang="ja-JP" altLang="en-US"/>
        </a:p>
      </dgm:t>
    </dgm:pt>
    <dgm:pt modelId="{F281AE97-4B1D-4EEF-AB70-7CBE7D6435EF}" type="pres">
      <dgm:prSet presAssocID="{ECC245B2-DEC9-4100-93A0-53317246508B}" presName="hierChild1" presStyleCnt="0">
        <dgm:presLayoutVars>
          <dgm:chPref val="1"/>
          <dgm:dir/>
          <dgm:animOne val="branch"/>
          <dgm:animLvl val="lvl"/>
          <dgm:resizeHandles/>
        </dgm:presLayoutVars>
      </dgm:prSet>
      <dgm:spPr/>
    </dgm:pt>
    <dgm:pt modelId="{1455AAFC-1457-4114-A64D-809CC8F3781D}" type="pres">
      <dgm:prSet presAssocID="{4A8D3238-94BE-4789-A11F-437677D980CC}" presName="hierRoot1" presStyleCnt="0"/>
      <dgm:spPr/>
    </dgm:pt>
    <dgm:pt modelId="{EC374C76-F906-45FA-9C89-E880F4ECDC14}" type="pres">
      <dgm:prSet presAssocID="{4A8D3238-94BE-4789-A11F-437677D980CC}" presName="composite" presStyleCnt="0"/>
      <dgm:spPr/>
    </dgm:pt>
    <dgm:pt modelId="{D852D356-0A03-4F41-A7FE-93AFD8008457}" type="pres">
      <dgm:prSet presAssocID="{4A8D3238-94BE-4789-A11F-437677D980CC}" presName="background" presStyleLbl="node0" presStyleIdx="0" presStyleCnt="1"/>
      <dgm:spPr/>
    </dgm:pt>
    <dgm:pt modelId="{3E48B038-8ADF-406D-8145-3D8CE8A75FC0}" type="pres">
      <dgm:prSet presAssocID="{4A8D3238-94BE-4789-A11F-437677D980CC}" presName="text" presStyleLbl="fgAcc0" presStyleIdx="0" presStyleCnt="1">
        <dgm:presLayoutVars>
          <dgm:chPref val="3"/>
        </dgm:presLayoutVars>
      </dgm:prSet>
      <dgm:spPr/>
    </dgm:pt>
    <dgm:pt modelId="{01FC644F-118E-456B-9B98-35BE65036EFD}" type="pres">
      <dgm:prSet presAssocID="{4A8D3238-94BE-4789-A11F-437677D980CC}" presName="hierChild2" presStyleCnt="0"/>
      <dgm:spPr/>
    </dgm:pt>
    <dgm:pt modelId="{227000ED-71C8-4A06-A2B6-99091B69FEDC}" type="pres">
      <dgm:prSet presAssocID="{3B0E8603-E08D-41E3-B324-4CEB85CEB102}" presName="Name10" presStyleLbl="parChTrans1D2" presStyleIdx="0" presStyleCnt="3"/>
      <dgm:spPr/>
    </dgm:pt>
    <dgm:pt modelId="{9420C903-EEE5-4BBA-8158-F1F2F57C31CD}" type="pres">
      <dgm:prSet presAssocID="{59D17DF9-126D-44B0-9E19-055ABE3750D3}" presName="hierRoot2" presStyleCnt="0"/>
      <dgm:spPr/>
    </dgm:pt>
    <dgm:pt modelId="{6F27E9D0-79E2-4FD1-BD97-E2080DFA1FC4}" type="pres">
      <dgm:prSet presAssocID="{59D17DF9-126D-44B0-9E19-055ABE3750D3}" presName="composite2" presStyleCnt="0"/>
      <dgm:spPr/>
    </dgm:pt>
    <dgm:pt modelId="{45EA818F-C39E-42BA-BF4D-73F5E7C181A3}" type="pres">
      <dgm:prSet presAssocID="{59D17DF9-126D-44B0-9E19-055ABE3750D3}" presName="background2" presStyleLbl="node2" presStyleIdx="0" presStyleCnt="3"/>
      <dgm:spPr/>
    </dgm:pt>
    <dgm:pt modelId="{2B740DE4-6FA8-441D-A90C-4A1C26FBC106}" type="pres">
      <dgm:prSet presAssocID="{59D17DF9-126D-44B0-9E19-055ABE3750D3}" presName="text2" presStyleLbl="fgAcc2" presStyleIdx="0" presStyleCnt="3">
        <dgm:presLayoutVars>
          <dgm:chPref val="3"/>
        </dgm:presLayoutVars>
      </dgm:prSet>
      <dgm:spPr/>
    </dgm:pt>
    <dgm:pt modelId="{2542A048-5A36-48D7-9994-657DA9C93449}" type="pres">
      <dgm:prSet presAssocID="{59D17DF9-126D-44B0-9E19-055ABE3750D3}" presName="hierChild3" presStyleCnt="0"/>
      <dgm:spPr/>
    </dgm:pt>
    <dgm:pt modelId="{4844705A-3B48-4ED0-B57A-2331C7756D37}" type="pres">
      <dgm:prSet presAssocID="{894E0523-7795-499B-A4A0-C46C03B5E1A9}" presName="Name17" presStyleLbl="parChTrans1D3" presStyleIdx="0" presStyleCnt="5"/>
      <dgm:spPr/>
    </dgm:pt>
    <dgm:pt modelId="{D4F3CD59-C635-4247-8C23-32546C609158}" type="pres">
      <dgm:prSet presAssocID="{46A3B2F0-A6FE-4482-864E-4D281318BC5D}" presName="hierRoot3" presStyleCnt="0"/>
      <dgm:spPr/>
    </dgm:pt>
    <dgm:pt modelId="{A48D0647-6757-4590-AA46-23FE34798333}" type="pres">
      <dgm:prSet presAssocID="{46A3B2F0-A6FE-4482-864E-4D281318BC5D}" presName="composite3" presStyleCnt="0"/>
      <dgm:spPr/>
    </dgm:pt>
    <dgm:pt modelId="{683DDEC7-FE69-4B56-BF93-93919B709253}" type="pres">
      <dgm:prSet presAssocID="{46A3B2F0-A6FE-4482-864E-4D281318BC5D}" presName="background3" presStyleLbl="node3" presStyleIdx="0" presStyleCnt="5"/>
      <dgm:spPr/>
    </dgm:pt>
    <dgm:pt modelId="{A56D1A95-1851-4E59-8A82-48006FAB0186}" type="pres">
      <dgm:prSet presAssocID="{46A3B2F0-A6FE-4482-864E-4D281318BC5D}" presName="text3" presStyleLbl="fgAcc3" presStyleIdx="0" presStyleCnt="5">
        <dgm:presLayoutVars>
          <dgm:chPref val="3"/>
        </dgm:presLayoutVars>
      </dgm:prSet>
      <dgm:spPr/>
    </dgm:pt>
    <dgm:pt modelId="{36DA8854-E4B0-4EF6-A5CC-AFC33B9E1CDE}" type="pres">
      <dgm:prSet presAssocID="{46A3B2F0-A6FE-4482-864E-4D281318BC5D}" presName="hierChild4" presStyleCnt="0"/>
      <dgm:spPr/>
    </dgm:pt>
    <dgm:pt modelId="{9966837E-7117-4856-942E-2277BDA1276C}" type="pres">
      <dgm:prSet presAssocID="{44735E0B-FC46-4BFF-A5F8-F1FF12B1B112}" presName="Name17" presStyleLbl="parChTrans1D3" presStyleIdx="1" presStyleCnt="5"/>
      <dgm:spPr/>
    </dgm:pt>
    <dgm:pt modelId="{7464DECF-EB0A-4894-AF01-633B8C9A1B15}" type="pres">
      <dgm:prSet presAssocID="{AEDA17DB-BDF1-46F0-9491-1365DC792629}" presName="hierRoot3" presStyleCnt="0"/>
      <dgm:spPr/>
    </dgm:pt>
    <dgm:pt modelId="{62FA99FE-BAAB-47F7-BB08-B5B284AB5431}" type="pres">
      <dgm:prSet presAssocID="{AEDA17DB-BDF1-46F0-9491-1365DC792629}" presName="composite3" presStyleCnt="0"/>
      <dgm:spPr/>
    </dgm:pt>
    <dgm:pt modelId="{B29B7EA2-1BA1-4588-93DE-9C2C08644743}" type="pres">
      <dgm:prSet presAssocID="{AEDA17DB-BDF1-46F0-9491-1365DC792629}" presName="background3" presStyleLbl="node3" presStyleIdx="1" presStyleCnt="5"/>
      <dgm:spPr/>
    </dgm:pt>
    <dgm:pt modelId="{4D5A94B5-0057-4745-8DEB-DA3382202D0A}" type="pres">
      <dgm:prSet presAssocID="{AEDA17DB-BDF1-46F0-9491-1365DC792629}" presName="text3" presStyleLbl="fgAcc3" presStyleIdx="1" presStyleCnt="5">
        <dgm:presLayoutVars>
          <dgm:chPref val="3"/>
        </dgm:presLayoutVars>
      </dgm:prSet>
      <dgm:spPr/>
    </dgm:pt>
    <dgm:pt modelId="{E8FCC316-C71A-4AAB-AC96-0C54E53CC683}" type="pres">
      <dgm:prSet presAssocID="{AEDA17DB-BDF1-46F0-9491-1365DC792629}" presName="hierChild4" presStyleCnt="0"/>
      <dgm:spPr/>
    </dgm:pt>
    <dgm:pt modelId="{6FA5D062-46E3-4476-B840-C4921C19289C}" type="pres">
      <dgm:prSet presAssocID="{2B11F010-CBC1-4058-AB7A-1068F7FEAB39}" presName="Name10" presStyleLbl="parChTrans1D2" presStyleIdx="1" presStyleCnt="3"/>
      <dgm:spPr/>
    </dgm:pt>
    <dgm:pt modelId="{3E4FF8B2-63E6-46E9-9E70-8F839A497C94}" type="pres">
      <dgm:prSet presAssocID="{7A83A879-28B6-4B8C-9D27-465F7EC5F76B}" presName="hierRoot2" presStyleCnt="0"/>
      <dgm:spPr/>
    </dgm:pt>
    <dgm:pt modelId="{84E52378-26D1-47A1-A2C1-462D27804DD0}" type="pres">
      <dgm:prSet presAssocID="{7A83A879-28B6-4B8C-9D27-465F7EC5F76B}" presName="composite2" presStyleCnt="0"/>
      <dgm:spPr/>
    </dgm:pt>
    <dgm:pt modelId="{1F8C4132-4ED1-4CB1-9ED8-A379D7E7DBD0}" type="pres">
      <dgm:prSet presAssocID="{7A83A879-28B6-4B8C-9D27-465F7EC5F76B}" presName="background2" presStyleLbl="node2" presStyleIdx="1" presStyleCnt="3"/>
      <dgm:spPr/>
    </dgm:pt>
    <dgm:pt modelId="{02ADE700-F859-4CE8-85A0-B4A7D1A03863}" type="pres">
      <dgm:prSet presAssocID="{7A83A879-28B6-4B8C-9D27-465F7EC5F76B}" presName="text2" presStyleLbl="fgAcc2" presStyleIdx="1" presStyleCnt="3">
        <dgm:presLayoutVars>
          <dgm:chPref val="3"/>
        </dgm:presLayoutVars>
      </dgm:prSet>
      <dgm:spPr/>
    </dgm:pt>
    <dgm:pt modelId="{F83EB024-5BC4-4F2C-BCB3-8DD0DF2EE19B}" type="pres">
      <dgm:prSet presAssocID="{7A83A879-28B6-4B8C-9D27-465F7EC5F76B}" presName="hierChild3" presStyleCnt="0"/>
      <dgm:spPr/>
    </dgm:pt>
    <dgm:pt modelId="{80A5B3EB-63A8-4572-AAA9-85228737AC8C}" type="pres">
      <dgm:prSet presAssocID="{A0F27B69-D37C-47B5-B122-94DA6FA663C1}" presName="Name17" presStyleLbl="parChTrans1D3" presStyleIdx="2" presStyleCnt="5"/>
      <dgm:spPr/>
    </dgm:pt>
    <dgm:pt modelId="{0C01A791-F7DC-4D5C-B228-FD22E797F0D2}" type="pres">
      <dgm:prSet presAssocID="{5D7661C7-17E5-4ACB-9737-423F96CEFB86}" presName="hierRoot3" presStyleCnt="0"/>
      <dgm:spPr/>
    </dgm:pt>
    <dgm:pt modelId="{4CA83B9C-6B2A-4821-A2C8-521B4C3190AE}" type="pres">
      <dgm:prSet presAssocID="{5D7661C7-17E5-4ACB-9737-423F96CEFB86}" presName="composite3" presStyleCnt="0"/>
      <dgm:spPr/>
    </dgm:pt>
    <dgm:pt modelId="{519B972B-7303-4F01-9437-7FC937122785}" type="pres">
      <dgm:prSet presAssocID="{5D7661C7-17E5-4ACB-9737-423F96CEFB86}" presName="background3" presStyleLbl="node3" presStyleIdx="2" presStyleCnt="5"/>
      <dgm:spPr/>
    </dgm:pt>
    <dgm:pt modelId="{289F6227-BF93-4DDB-BADD-970B9CFF1917}" type="pres">
      <dgm:prSet presAssocID="{5D7661C7-17E5-4ACB-9737-423F96CEFB86}" presName="text3" presStyleLbl="fgAcc3" presStyleIdx="2" presStyleCnt="5">
        <dgm:presLayoutVars>
          <dgm:chPref val="3"/>
        </dgm:presLayoutVars>
      </dgm:prSet>
      <dgm:spPr/>
    </dgm:pt>
    <dgm:pt modelId="{CB66C089-C630-4EE9-9517-8164412E5870}" type="pres">
      <dgm:prSet presAssocID="{5D7661C7-17E5-4ACB-9737-423F96CEFB86}" presName="hierChild4" presStyleCnt="0"/>
      <dgm:spPr/>
    </dgm:pt>
    <dgm:pt modelId="{7674D218-CEC6-4BB0-B19C-CB1DF645AD9A}" type="pres">
      <dgm:prSet presAssocID="{22BA8A15-D1F5-4DD4-A6E5-CD052F71E38A}" presName="Name10" presStyleLbl="parChTrans1D2" presStyleIdx="2" presStyleCnt="3"/>
      <dgm:spPr/>
    </dgm:pt>
    <dgm:pt modelId="{006C0597-A8E8-46F5-8214-B17CA92F53D2}" type="pres">
      <dgm:prSet presAssocID="{0E6A493D-412C-4090-9096-0E3F7B7AEB2A}" presName="hierRoot2" presStyleCnt="0"/>
      <dgm:spPr/>
    </dgm:pt>
    <dgm:pt modelId="{6F306490-F8DD-4DB9-AA79-6B82306BEE26}" type="pres">
      <dgm:prSet presAssocID="{0E6A493D-412C-4090-9096-0E3F7B7AEB2A}" presName="composite2" presStyleCnt="0"/>
      <dgm:spPr/>
    </dgm:pt>
    <dgm:pt modelId="{9A199A53-43F5-4329-9090-9B70ACB024DD}" type="pres">
      <dgm:prSet presAssocID="{0E6A493D-412C-4090-9096-0E3F7B7AEB2A}" presName="background2" presStyleLbl="node2" presStyleIdx="2" presStyleCnt="3"/>
      <dgm:spPr/>
    </dgm:pt>
    <dgm:pt modelId="{000CD298-0B3B-44E5-8D1B-029BDA9D07C1}" type="pres">
      <dgm:prSet presAssocID="{0E6A493D-412C-4090-9096-0E3F7B7AEB2A}" presName="text2" presStyleLbl="fgAcc2" presStyleIdx="2" presStyleCnt="3">
        <dgm:presLayoutVars>
          <dgm:chPref val="3"/>
        </dgm:presLayoutVars>
      </dgm:prSet>
      <dgm:spPr/>
    </dgm:pt>
    <dgm:pt modelId="{6EFDA532-E1FC-4CC4-9C9E-084474EB20A4}" type="pres">
      <dgm:prSet presAssocID="{0E6A493D-412C-4090-9096-0E3F7B7AEB2A}" presName="hierChild3" presStyleCnt="0"/>
      <dgm:spPr/>
    </dgm:pt>
    <dgm:pt modelId="{242B9BE0-8A3D-4FF9-A519-EC6F144D8A46}" type="pres">
      <dgm:prSet presAssocID="{9F53348E-CA9A-4830-B184-EDCC08FAA4E6}" presName="Name17" presStyleLbl="parChTrans1D3" presStyleIdx="3" presStyleCnt="5"/>
      <dgm:spPr/>
    </dgm:pt>
    <dgm:pt modelId="{C10B4396-1026-4402-9B26-F7E8FE19EDB6}" type="pres">
      <dgm:prSet presAssocID="{E48A0EAB-03A5-4271-8FD7-40CF86F3EDEB}" presName="hierRoot3" presStyleCnt="0"/>
      <dgm:spPr/>
    </dgm:pt>
    <dgm:pt modelId="{01F1DEBF-921A-4BC5-8548-63270722EC98}" type="pres">
      <dgm:prSet presAssocID="{E48A0EAB-03A5-4271-8FD7-40CF86F3EDEB}" presName="composite3" presStyleCnt="0"/>
      <dgm:spPr/>
    </dgm:pt>
    <dgm:pt modelId="{38493F11-2B76-42C8-B6DB-F4480B4D901F}" type="pres">
      <dgm:prSet presAssocID="{E48A0EAB-03A5-4271-8FD7-40CF86F3EDEB}" presName="background3" presStyleLbl="node3" presStyleIdx="3" presStyleCnt="5"/>
      <dgm:spPr/>
    </dgm:pt>
    <dgm:pt modelId="{B5E283AB-A0F0-4FBB-A01F-7715B67A99BD}" type="pres">
      <dgm:prSet presAssocID="{E48A0EAB-03A5-4271-8FD7-40CF86F3EDEB}" presName="text3" presStyleLbl="fgAcc3" presStyleIdx="3" presStyleCnt="5">
        <dgm:presLayoutVars>
          <dgm:chPref val="3"/>
        </dgm:presLayoutVars>
      </dgm:prSet>
      <dgm:spPr/>
    </dgm:pt>
    <dgm:pt modelId="{86F15894-BBA5-4939-8BB9-DAFD64483E04}" type="pres">
      <dgm:prSet presAssocID="{E48A0EAB-03A5-4271-8FD7-40CF86F3EDEB}" presName="hierChild4" presStyleCnt="0"/>
      <dgm:spPr/>
    </dgm:pt>
    <dgm:pt modelId="{8A2D0A5B-A966-4D22-973D-294AD4921C8B}" type="pres">
      <dgm:prSet presAssocID="{CFE19FF0-3E30-486D-9B8B-CE839675DB40}" presName="Name17" presStyleLbl="parChTrans1D3" presStyleIdx="4" presStyleCnt="5"/>
      <dgm:spPr/>
    </dgm:pt>
    <dgm:pt modelId="{23B78052-92B8-4A8B-8B23-31A72E9D071A}" type="pres">
      <dgm:prSet presAssocID="{B81269A9-A914-4343-82A4-707EBD5791B3}" presName="hierRoot3" presStyleCnt="0"/>
      <dgm:spPr/>
    </dgm:pt>
    <dgm:pt modelId="{18E12C99-D762-46B3-862D-A89255E66B27}" type="pres">
      <dgm:prSet presAssocID="{B81269A9-A914-4343-82A4-707EBD5791B3}" presName="composite3" presStyleCnt="0"/>
      <dgm:spPr/>
    </dgm:pt>
    <dgm:pt modelId="{E002E165-0F7C-4695-A1FA-D033056C9977}" type="pres">
      <dgm:prSet presAssocID="{B81269A9-A914-4343-82A4-707EBD5791B3}" presName="background3" presStyleLbl="node3" presStyleIdx="4" presStyleCnt="5"/>
      <dgm:spPr/>
    </dgm:pt>
    <dgm:pt modelId="{0C6DD5CE-6F24-4B32-ABC5-F081E861C4B8}" type="pres">
      <dgm:prSet presAssocID="{B81269A9-A914-4343-82A4-707EBD5791B3}" presName="text3" presStyleLbl="fgAcc3" presStyleIdx="4" presStyleCnt="5">
        <dgm:presLayoutVars>
          <dgm:chPref val="3"/>
        </dgm:presLayoutVars>
      </dgm:prSet>
      <dgm:spPr/>
    </dgm:pt>
    <dgm:pt modelId="{0CE96545-937B-4A9C-975C-9B831D56449B}" type="pres">
      <dgm:prSet presAssocID="{B81269A9-A914-4343-82A4-707EBD5791B3}" presName="hierChild4" presStyleCnt="0"/>
      <dgm:spPr/>
    </dgm:pt>
  </dgm:ptLst>
  <dgm:cxnLst>
    <dgm:cxn modelId="{9ACE8801-4B07-4310-99B4-CA977314C0C1}" type="presOf" srcId="{894E0523-7795-499B-A4A0-C46C03B5E1A9}" destId="{4844705A-3B48-4ED0-B57A-2331C7756D37}" srcOrd="0" destOrd="0" presId="urn:microsoft.com/office/officeart/2005/8/layout/hierarchy1"/>
    <dgm:cxn modelId="{2091F204-E53F-433C-BAFA-F495472B0775}" srcId="{4A8D3238-94BE-4789-A11F-437677D980CC}" destId="{7A83A879-28B6-4B8C-9D27-465F7EC5F76B}" srcOrd="1" destOrd="0" parTransId="{2B11F010-CBC1-4058-AB7A-1068F7FEAB39}" sibTransId="{AD15145C-8CFF-4667-8044-6BA5461C3F8B}"/>
    <dgm:cxn modelId="{7F62F015-2C51-4A5D-864E-84AA485BA477}" srcId="{4A8D3238-94BE-4789-A11F-437677D980CC}" destId="{59D17DF9-126D-44B0-9E19-055ABE3750D3}" srcOrd="0" destOrd="0" parTransId="{3B0E8603-E08D-41E3-B324-4CEB85CEB102}" sibTransId="{E57339D5-6405-46ED-9D19-3BE03A8F1A01}"/>
    <dgm:cxn modelId="{F78FB422-7FC8-4173-B4E6-511D770C2C80}" type="presOf" srcId="{2B11F010-CBC1-4058-AB7A-1068F7FEAB39}" destId="{6FA5D062-46E3-4476-B840-C4921C19289C}" srcOrd="0" destOrd="0" presId="urn:microsoft.com/office/officeart/2005/8/layout/hierarchy1"/>
    <dgm:cxn modelId="{1B82CD25-EA3A-4A1B-B529-B2877DDF1E82}" type="presOf" srcId="{B81269A9-A914-4343-82A4-707EBD5791B3}" destId="{0C6DD5CE-6F24-4B32-ABC5-F081E861C4B8}" srcOrd="0" destOrd="0" presId="urn:microsoft.com/office/officeart/2005/8/layout/hierarchy1"/>
    <dgm:cxn modelId="{5FEB8A28-F356-48C9-9348-4CD23D97FBEF}" srcId="{59D17DF9-126D-44B0-9E19-055ABE3750D3}" destId="{46A3B2F0-A6FE-4482-864E-4D281318BC5D}" srcOrd="0" destOrd="0" parTransId="{894E0523-7795-499B-A4A0-C46C03B5E1A9}" sibTransId="{DE24AC44-451C-45E1-BCEE-F9E984DA1645}"/>
    <dgm:cxn modelId="{2F52CA2B-7046-4028-80F0-11F2A38BA500}" srcId="{7A83A879-28B6-4B8C-9D27-465F7EC5F76B}" destId="{5D7661C7-17E5-4ACB-9737-423F96CEFB86}" srcOrd="0" destOrd="0" parTransId="{A0F27B69-D37C-47B5-B122-94DA6FA663C1}" sibTransId="{8263F8B4-1DEE-415D-A312-F910447AAAF1}"/>
    <dgm:cxn modelId="{91B0775E-8C05-4BAB-93BE-9CE200AAE2C0}" srcId="{59D17DF9-126D-44B0-9E19-055ABE3750D3}" destId="{AEDA17DB-BDF1-46F0-9491-1365DC792629}" srcOrd="1" destOrd="0" parTransId="{44735E0B-FC46-4BFF-A5F8-F1FF12B1B112}" sibTransId="{F9B49111-F375-465F-91A6-86CAD7F39A15}"/>
    <dgm:cxn modelId="{0F5FC05F-1AFF-4CF4-94A4-1219A16807D3}" srcId="{0E6A493D-412C-4090-9096-0E3F7B7AEB2A}" destId="{B81269A9-A914-4343-82A4-707EBD5791B3}" srcOrd="1" destOrd="0" parTransId="{CFE19FF0-3E30-486D-9B8B-CE839675DB40}" sibTransId="{84A81C21-1D12-4000-AE9D-0907A98616A4}"/>
    <dgm:cxn modelId="{AAF7F364-8E46-486A-9085-CCFD8B60CE3D}" type="presOf" srcId="{22BA8A15-D1F5-4DD4-A6E5-CD052F71E38A}" destId="{7674D218-CEC6-4BB0-B19C-CB1DF645AD9A}" srcOrd="0" destOrd="0" presId="urn:microsoft.com/office/officeart/2005/8/layout/hierarchy1"/>
    <dgm:cxn modelId="{23E06568-8A02-4C4B-A829-CC75D49D3A6D}" type="presOf" srcId="{44735E0B-FC46-4BFF-A5F8-F1FF12B1B112}" destId="{9966837E-7117-4856-942E-2277BDA1276C}" srcOrd="0" destOrd="0" presId="urn:microsoft.com/office/officeart/2005/8/layout/hierarchy1"/>
    <dgm:cxn modelId="{C8179568-54ED-45D5-9493-56BD8064745C}" type="presOf" srcId="{4A8D3238-94BE-4789-A11F-437677D980CC}" destId="{3E48B038-8ADF-406D-8145-3D8CE8A75FC0}" srcOrd="0" destOrd="0" presId="urn:microsoft.com/office/officeart/2005/8/layout/hierarchy1"/>
    <dgm:cxn modelId="{D37BEB4D-7E28-4AD9-8EF8-A2303A476893}" srcId="{0E6A493D-412C-4090-9096-0E3F7B7AEB2A}" destId="{E48A0EAB-03A5-4271-8FD7-40CF86F3EDEB}" srcOrd="0" destOrd="0" parTransId="{9F53348E-CA9A-4830-B184-EDCC08FAA4E6}" sibTransId="{60352CCE-F989-4F5E-8408-D3C30ECE7999}"/>
    <dgm:cxn modelId="{BB157374-2AA9-4289-88DF-CE3860EF5D43}" type="presOf" srcId="{46A3B2F0-A6FE-4482-864E-4D281318BC5D}" destId="{A56D1A95-1851-4E59-8A82-48006FAB0186}" srcOrd="0" destOrd="0" presId="urn:microsoft.com/office/officeart/2005/8/layout/hierarchy1"/>
    <dgm:cxn modelId="{9C6EDB7D-3B13-4747-AAAA-70B3C718CA6C}" srcId="{ECC245B2-DEC9-4100-93A0-53317246508B}" destId="{4A8D3238-94BE-4789-A11F-437677D980CC}" srcOrd="0" destOrd="0" parTransId="{DCA83773-5512-431C-B96C-75121EB967A9}" sibTransId="{43CFA5F0-416B-465A-B6EE-8016B0F1A6EB}"/>
    <dgm:cxn modelId="{922EA585-CB22-4A0A-A0B6-BCD5E97F6453}" type="presOf" srcId="{3B0E8603-E08D-41E3-B324-4CEB85CEB102}" destId="{227000ED-71C8-4A06-A2B6-99091B69FEDC}" srcOrd="0" destOrd="0" presId="urn:microsoft.com/office/officeart/2005/8/layout/hierarchy1"/>
    <dgm:cxn modelId="{188C5986-9503-4922-B795-04AB96AE5A47}" srcId="{4A8D3238-94BE-4789-A11F-437677D980CC}" destId="{0E6A493D-412C-4090-9096-0E3F7B7AEB2A}" srcOrd="2" destOrd="0" parTransId="{22BA8A15-D1F5-4DD4-A6E5-CD052F71E38A}" sibTransId="{4ADF1843-9296-4D0B-AB47-C38814F4D2EB}"/>
    <dgm:cxn modelId="{0E3E9A89-CA53-45DF-B6B7-FA688F256582}" type="presOf" srcId="{CFE19FF0-3E30-486D-9B8B-CE839675DB40}" destId="{8A2D0A5B-A966-4D22-973D-294AD4921C8B}" srcOrd="0" destOrd="0" presId="urn:microsoft.com/office/officeart/2005/8/layout/hierarchy1"/>
    <dgm:cxn modelId="{386E0FA6-3A70-43E1-A6EE-26F07328B2F6}" type="presOf" srcId="{ECC245B2-DEC9-4100-93A0-53317246508B}" destId="{F281AE97-4B1D-4EEF-AB70-7CBE7D6435EF}" srcOrd="0" destOrd="0" presId="urn:microsoft.com/office/officeart/2005/8/layout/hierarchy1"/>
    <dgm:cxn modelId="{DA49E9B2-374D-4693-925A-3969DBC62C20}" type="presOf" srcId="{0E6A493D-412C-4090-9096-0E3F7B7AEB2A}" destId="{000CD298-0B3B-44E5-8D1B-029BDA9D07C1}" srcOrd="0" destOrd="0" presId="urn:microsoft.com/office/officeart/2005/8/layout/hierarchy1"/>
    <dgm:cxn modelId="{CD29DDC7-7FCC-4E9B-B522-40886EBC2819}" type="presOf" srcId="{5D7661C7-17E5-4ACB-9737-423F96CEFB86}" destId="{289F6227-BF93-4DDB-BADD-970B9CFF1917}" srcOrd="0" destOrd="0" presId="urn:microsoft.com/office/officeart/2005/8/layout/hierarchy1"/>
    <dgm:cxn modelId="{145DEEC9-8469-47E5-A4F6-62BECA4371D9}" type="presOf" srcId="{A0F27B69-D37C-47B5-B122-94DA6FA663C1}" destId="{80A5B3EB-63A8-4572-AAA9-85228737AC8C}" srcOrd="0" destOrd="0" presId="urn:microsoft.com/office/officeart/2005/8/layout/hierarchy1"/>
    <dgm:cxn modelId="{22EB95CD-83AF-4EF9-9A0B-3C56763ED789}" type="presOf" srcId="{E48A0EAB-03A5-4271-8FD7-40CF86F3EDEB}" destId="{B5E283AB-A0F0-4FBB-A01F-7715B67A99BD}" srcOrd="0" destOrd="0" presId="urn:microsoft.com/office/officeart/2005/8/layout/hierarchy1"/>
    <dgm:cxn modelId="{01D040EF-04EB-48F2-8FBE-3F8ADBE01271}" type="presOf" srcId="{59D17DF9-126D-44B0-9E19-055ABE3750D3}" destId="{2B740DE4-6FA8-441D-A90C-4A1C26FBC106}" srcOrd="0" destOrd="0" presId="urn:microsoft.com/office/officeart/2005/8/layout/hierarchy1"/>
    <dgm:cxn modelId="{D15919F8-582E-4CDB-88E5-3AF00FF73EF0}" type="presOf" srcId="{7A83A879-28B6-4B8C-9D27-465F7EC5F76B}" destId="{02ADE700-F859-4CE8-85A0-B4A7D1A03863}" srcOrd="0" destOrd="0" presId="urn:microsoft.com/office/officeart/2005/8/layout/hierarchy1"/>
    <dgm:cxn modelId="{0883CCF9-0AD2-42AF-A6CD-FAC357F56198}" type="presOf" srcId="{AEDA17DB-BDF1-46F0-9491-1365DC792629}" destId="{4D5A94B5-0057-4745-8DEB-DA3382202D0A}" srcOrd="0" destOrd="0" presId="urn:microsoft.com/office/officeart/2005/8/layout/hierarchy1"/>
    <dgm:cxn modelId="{E3C2FCFD-F31C-4B90-A4BD-C18EDFF1CBD9}" type="presOf" srcId="{9F53348E-CA9A-4830-B184-EDCC08FAA4E6}" destId="{242B9BE0-8A3D-4FF9-A519-EC6F144D8A46}" srcOrd="0" destOrd="0" presId="urn:microsoft.com/office/officeart/2005/8/layout/hierarchy1"/>
    <dgm:cxn modelId="{3072E6E6-1404-4B24-9458-2001DECE34F7}" type="presParOf" srcId="{F281AE97-4B1D-4EEF-AB70-7CBE7D6435EF}" destId="{1455AAFC-1457-4114-A64D-809CC8F3781D}" srcOrd="0" destOrd="0" presId="urn:microsoft.com/office/officeart/2005/8/layout/hierarchy1"/>
    <dgm:cxn modelId="{360207D7-6EA4-40CD-B897-66B26ABB81EC}" type="presParOf" srcId="{1455AAFC-1457-4114-A64D-809CC8F3781D}" destId="{EC374C76-F906-45FA-9C89-E880F4ECDC14}" srcOrd="0" destOrd="0" presId="urn:microsoft.com/office/officeart/2005/8/layout/hierarchy1"/>
    <dgm:cxn modelId="{DF166D9E-912C-4F76-BAF6-5C6EC3434C59}" type="presParOf" srcId="{EC374C76-F906-45FA-9C89-E880F4ECDC14}" destId="{D852D356-0A03-4F41-A7FE-93AFD8008457}" srcOrd="0" destOrd="0" presId="urn:microsoft.com/office/officeart/2005/8/layout/hierarchy1"/>
    <dgm:cxn modelId="{45974E75-9F50-476C-A7F6-0109A7D04802}" type="presParOf" srcId="{EC374C76-F906-45FA-9C89-E880F4ECDC14}" destId="{3E48B038-8ADF-406D-8145-3D8CE8A75FC0}" srcOrd="1" destOrd="0" presId="urn:microsoft.com/office/officeart/2005/8/layout/hierarchy1"/>
    <dgm:cxn modelId="{2EF9B66D-D197-4BCD-B83C-485183CCDCCB}" type="presParOf" srcId="{1455AAFC-1457-4114-A64D-809CC8F3781D}" destId="{01FC644F-118E-456B-9B98-35BE65036EFD}" srcOrd="1" destOrd="0" presId="urn:microsoft.com/office/officeart/2005/8/layout/hierarchy1"/>
    <dgm:cxn modelId="{389CCEEC-986A-42F5-889F-1427EB03E6F6}" type="presParOf" srcId="{01FC644F-118E-456B-9B98-35BE65036EFD}" destId="{227000ED-71C8-4A06-A2B6-99091B69FEDC}" srcOrd="0" destOrd="0" presId="urn:microsoft.com/office/officeart/2005/8/layout/hierarchy1"/>
    <dgm:cxn modelId="{0CF64521-4D37-489A-915F-7D1891A37859}" type="presParOf" srcId="{01FC644F-118E-456B-9B98-35BE65036EFD}" destId="{9420C903-EEE5-4BBA-8158-F1F2F57C31CD}" srcOrd="1" destOrd="0" presId="urn:microsoft.com/office/officeart/2005/8/layout/hierarchy1"/>
    <dgm:cxn modelId="{037C53A6-911D-4B13-A824-8D6598E79E55}" type="presParOf" srcId="{9420C903-EEE5-4BBA-8158-F1F2F57C31CD}" destId="{6F27E9D0-79E2-4FD1-BD97-E2080DFA1FC4}" srcOrd="0" destOrd="0" presId="urn:microsoft.com/office/officeart/2005/8/layout/hierarchy1"/>
    <dgm:cxn modelId="{77C909D1-4F27-4FBE-960D-00301E418A65}" type="presParOf" srcId="{6F27E9D0-79E2-4FD1-BD97-E2080DFA1FC4}" destId="{45EA818F-C39E-42BA-BF4D-73F5E7C181A3}" srcOrd="0" destOrd="0" presId="urn:microsoft.com/office/officeart/2005/8/layout/hierarchy1"/>
    <dgm:cxn modelId="{845C90E3-C555-47BE-9DB0-DCCF936E8FCE}" type="presParOf" srcId="{6F27E9D0-79E2-4FD1-BD97-E2080DFA1FC4}" destId="{2B740DE4-6FA8-441D-A90C-4A1C26FBC106}" srcOrd="1" destOrd="0" presId="urn:microsoft.com/office/officeart/2005/8/layout/hierarchy1"/>
    <dgm:cxn modelId="{935E4DF1-014B-414B-A075-DFA599BDC641}" type="presParOf" srcId="{9420C903-EEE5-4BBA-8158-F1F2F57C31CD}" destId="{2542A048-5A36-48D7-9994-657DA9C93449}" srcOrd="1" destOrd="0" presId="urn:microsoft.com/office/officeart/2005/8/layout/hierarchy1"/>
    <dgm:cxn modelId="{E4A57994-5462-4A2F-8A4C-6302003FE63F}" type="presParOf" srcId="{2542A048-5A36-48D7-9994-657DA9C93449}" destId="{4844705A-3B48-4ED0-B57A-2331C7756D37}" srcOrd="0" destOrd="0" presId="urn:microsoft.com/office/officeart/2005/8/layout/hierarchy1"/>
    <dgm:cxn modelId="{A7882556-46C0-4FB1-8D64-F162121B06C0}" type="presParOf" srcId="{2542A048-5A36-48D7-9994-657DA9C93449}" destId="{D4F3CD59-C635-4247-8C23-32546C609158}" srcOrd="1" destOrd="0" presId="urn:microsoft.com/office/officeart/2005/8/layout/hierarchy1"/>
    <dgm:cxn modelId="{76C9AE58-67D3-43CF-BB64-8A33D57E4DFE}" type="presParOf" srcId="{D4F3CD59-C635-4247-8C23-32546C609158}" destId="{A48D0647-6757-4590-AA46-23FE34798333}" srcOrd="0" destOrd="0" presId="urn:microsoft.com/office/officeart/2005/8/layout/hierarchy1"/>
    <dgm:cxn modelId="{37DF33E7-821B-458D-8D8C-F51CFA87A314}" type="presParOf" srcId="{A48D0647-6757-4590-AA46-23FE34798333}" destId="{683DDEC7-FE69-4B56-BF93-93919B709253}" srcOrd="0" destOrd="0" presId="urn:microsoft.com/office/officeart/2005/8/layout/hierarchy1"/>
    <dgm:cxn modelId="{35A3575C-E54D-4D21-A66F-859FFC8C2E37}" type="presParOf" srcId="{A48D0647-6757-4590-AA46-23FE34798333}" destId="{A56D1A95-1851-4E59-8A82-48006FAB0186}" srcOrd="1" destOrd="0" presId="urn:microsoft.com/office/officeart/2005/8/layout/hierarchy1"/>
    <dgm:cxn modelId="{608CE8AC-9F1D-4CA3-A183-5A07B829C96A}" type="presParOf" srcId="{D4F3CD59-C635-4247-8C23-32546C609158}" destId="{36DA8854-E4B0-4EF6-A5CC-AFC33B9E1CDE}" srcOrd="1" destOrd="0" presId="urn:microsoft.com/office/officeart/2005/8/layout/hierarchy1"/>
    <dgm:cxn modelId="{633B7CDA-34E0-4DC1-8D68-E7D2FD23CAE4}" type="presParOf" srcId="{2542A048-5A36-48D7-9994-657DA9C93449}" destId="{9966837E-7117-4856-942E-2277BDA1276C}" srcOrd="2" destOrd="0" presId="urn:microsoft.com/office/officeart/2005/8/layout/hierarchy1"/>
    <dgm:cxn modelId="{88E5583B-F2CB-4068-9767-482E360AFCB5}" type="presParOf" srcId="{2542A048-5A36-48D7-9994-657DA9C93449}" destId="{7464DECF-EB0A-4894-AF01-633B8C9A1B15}" srcOrd="3" destOrd="0" presId="urn:microsoft.com/office/officeart/2005/8/layout/hierarchy1"/>
    <dgm:cxn modelId="{92078159-3EC8-4882-84AB-BEAD2B445BC1}" type="presParOf" srcId="{7464DECF-EB0A-4894-AF01-633B8C9A1B15}" destId="{62FA99FE-BAAB-47F7-BB08-B5B284AB5431}" srcOrd="0" destOrd="0" presId="urn:microsoft.com/office/officeart/2005/8/layout/hierarchy1"/>
    <dgm:cxn modelId="{93FA9026-6C9B-4F94-AC85-A68DE848571B}" type="presParOf" srcId="{62FA99FE-BAAB-47F7-BB08-B5B284AB5431}" destId="{B29B7EA2-1BA1-4588-93DE-9C2C08644743}" srcOrd="0" destOrd="0" presId="urn:microsoft.com/office/officeart/2005/8/layout/hierarchy1"/>
    <dgm:cxn modelId="{587BB6AE-8C27-4860-9387-4CCF4E6A014A}" type="presParOf" srcId="{62FA99FE-BAAB-47F7-BB08-B5B284AB5431}" destId="{4D5A94B5-0057-4745-8DEB-DA3382202D0A}" srcOrd="1" destOrd="0" presId="urn:microsoft.com/office/officeart/2005/8/layout/hierarchy1"/>
    <dgm:cxn modelId="{D5CC14FF-E894-4147-B7D0-2728E017C166}" type="presParOf" srcId="{7464DECF-EB0A-4894-AF01-633B8C9A1B15}" destId="{E8FCC316-C71A-4AAB-AC96-0C54E53CC683}" srcOrd="1" destOrd="0" presId="urn:microsoft.com/office/officeart/2005/8/layout/hierarchy1"/>
    <dgm:cxn modelId="{F81480C9-40FB-416E-8B70-54D211C7E9EE}" type="presParOf" srcId="{01FC644F-118E-456B-9B98-35BE65036EFD}" destId="{6FA5D062-46E3-4476-B840-C4921C19289C}" srcOrd="2" destOrd="0" presId="urn:microsoft.com/office/officeart/2005/8/layout/hierarchy1"/>
    <dgm:cxn modelId="{696B96EB-F327-4C7F-A458-9A1615334845}" type="presParOf" srcId="{01FC644F-118E-456B-9B98-35BE65036EFD}" destId="{3E4FF8B2-63E6-46E9-9E70-8F839A497C94}" srcOrd="3" destOrd="0" presId="urn:microsoft.com/office/officeart/2005/8/layout/hierarchy1"/>
    <dgm:cxn modelId="{3042F5F8-2ED2-4D6D-88EC-5A3D634F9A39}" type="presParOf" srcId="{3E4FF8B2-63E6-46E9-9E70-8F839A497C94}" destId="{84E52378-26D1-47A1-A2C1-462D27804DD0}" srcOrd="0" destOrd="0" presId="urn:microsoft.com/office/officeart/2005/8/layout/hierarchy1"/>
    <dgm:cxn modelId="{6E98157B-27EA-4EA5-BB96-56DDFEA5E2B0}" type="presParOf" srcId="{84E52378-26D1-47A1-A2C1-462D27804DD0}" destId="{1F8C4132-4ED1-4CB1-9ED8-A379D7E7DBD0}" srcOrd="0" destOrd="0" presId="urn:microsoft.com/office/officeart/2005/8/layout/hierarchy1"/>
    <dgm:cxn modelId="{CE3435AB-5515-499E-8F70-93F10FBFF32D}" type="presParOf" srcId="{84E52378-26D1-47A1-A2C1-462D27804DD0}" destId="{02ADE700-F859-4CE8-85A0-B4A7D1A03863}" srcOrd="1" destOrd="0" presId="urn:microsoft.com/office/officeart/2005/8/layout/hierarchy1"/>
    <dgm:cxn modelId="{7CB56469-BD43-4E29-98EF-D9F68F697225}" type="presParOf" srcId="{3E4FF8B2-63E6-46E9-9E70-8F839A497C94}" destId="{F83EB024-5BC4-4F2C-BCB3-8DD0DF2EE19B}" srcOrd="1" destOrd="0" presId="urn:microsoft.com/office/officeart/2005/8/layout/hierarchy1"/>
    <dgm:cxn modelId="{9E22656B-AEE5-48E6-AE78-751D00D1F1D0}" type="presParOf" srcId="{F83EB024-5BC4-4F2C-BCB3-8DD0DF2EE19B}" destId="{80A5B3EB-63A8-4572-AAA9-85228737AC8C}" srcOrd="0" destOrd="0" presId="urn:microsoft.com/office/officeart/2005/8/layout/hierarchy1"/>
    <dgm:cxn modelId="{00663F05-4DBA-4CFA-B50D-F0B7605A03F3}" type="presParOf" srcId="{F83EB024-5BC4-4F2C-BCB3-8DD0DF2EE19B}" destId="{0C01A791-F7DC-4D5C-B228-FD22E797F0D2}" srcOrd="1" destOrd="0" presId="urn:microsoft.com/office/officeart/2005/8/layout/hierarchy1"/>
    <dgm:cxn modelId="{0A075030-C62E-44E3-8E09-ACA0BB496701}" type="presParOf" srcId="{0C01A791-F7DC-4D5C-B228-FD22E797F0D2}" destId="{4CA83B9C-6B2A-4821-A2C8-521B4C3190AE}" srcOrd="0" destOrd="0" presId="urn:microsoft.com/office/officeart/2005/8/layout/hierarchy1"/>
    <dgm:cxn modelId="{82393D66-602F-46FE-B999-0E37D53931A8}" type="presParOf" srcId="{4CA83B9C-6B2A-4821-A2C8-521B4C3190AE}" destId="{519B972B-7303-4F01-9437-7FC937122785}" srcOrd="0" destOrd="0" presId="urn:microsoft.com/office/officeart/2005/8/layout/hierarchy1"/>
    <dgm:cxn modelId="{A2AE499D-7768-481A-817F-4267BA6E1543}" type="presParOf" srcId="{4CA83B9C-6B2A-4821-A2C8-521B4C3190AE}" destId="{289F6227-BF93-4DDB-BADD-970B9CFF1917}" srcOrd="1" destOrd="0" presId="urn:microsoft.com/office/officeart/2005/8/layout/hierarchy1"/>
    <dgm:cxn modelId="{55C24973-990E-4134-9FF9-290984248177}" type="presParOf" srcId="{0C01A791-F7DC-4D5C-B228-FD22E797F0D2}" destId="{CB66C089-C630-4EE9-9517-8164412E5870}" srcOrd="1" destOrd="0" presId="urn:microsoft.com/office/officeart/2005/8/layout/hierarchy1"/>
    <dgm:cxn modelId="{492A33FB-6D09-4A70-A79C-C44478B9C9BA}" type="presParOf" srcId="{01FC644F-118E-456B-9B98-35BE65036EFD}" destId="{7674D218-CEC6-4BB0-B19C-CB1DF645AD9A}" srcOrd="4" destOrd="0" presId="urn:microsoft.com/office/officeart/2005/8/layout/hierarchy1"/>
    <dgm:cxn modelId="{2796F385-78CA-4B88-8D9A-A64DCE5E6433}" type="presParOf" srcId="{01FC644F-118E-456B-9B98-35BE65036EFD}" destId="{006C0597-A8E8-46F5-8214-B17CA92F53D2}" srcOrd="5" destOrd="0" presId="urn:microsoft.com/office/officeart/2005/8/layout/hierarchy1"/>
    <dgm:cxn modelId="{D92E32DB-547D-436C-8BD5-765848E2DFBF}" type="presParOf" srcId="{006C0597-A8E8-46F5-8214-B17CA92F53D2}" destId="{6F306490-F8DD-4DB9-AA79-6B82306BEE26}" srcOrd="0" destOrd="0" presId="urn:microsoft.com/office/officeart/2005/8/layout/hierarchy1"/>
    <dgm:cxn modelId="{2D4C22FC-1C6A-4E8D-9EF6-D07F8033C491}" type="presParOf" srcId="{6F306490-F8DD-4DB9-AA79-6B82306BEE26}" destId="{9A199A53-43F5-4329-9090-9B70ACB024DD}" srcOrd="0" destOrd="0" presId="urn:microsoft.com/office/officeart/2005/8/layout/hierarchy1"/>
    <dgm:cxn modelId="{B1CA0018-3F49-4EAA-9B2D-AF692779F2CE}" type="presParOf" srcId="{6F306490-F8DD-4DB9-AA79-6B82306BEE26}" destId="{000CD298-0B3B-44E5-8D1B-029BDA9D07C1}" srcOrd="1" destOrd="0" presId="urn:microsoft.com/office/officeart/2005/8/layout/hierarchy1"/>
    <dgm:cxn modelId="{A67B5901-6BEA-4954-9AAA-BBA7E46DBE91}" type="presParOf" srcId="{006C0597-A8E8-46F5-8214-B17CA92F53D2}" destId="{6EFDA532-E1FC-4CC4-9C9E-084474EB20A4}" srcOrd="1" destOrd="0" presId="urn:microsoft.com/office/officeart/2005/8/layout/hierarchy1"/>
    <dgm:cxn modelId="{174EB5A9-5AF4-49E6-88F5-483EE45D9F2B}" type="presParOf" srcId="{6EFDA532-E1FC-4CC4-9C9E-084474EB20A4}" destId="{242B9BE0-8A3D-4FF9-A519-EC6F144D8A46}" srcOrd="0" destOrd="0" presId="urn:microsoft.com/office/officeart/2005/8/layout/hierarchy1"/>
    <dgm:cxn modelId="{CAC4EA3D-70D6-4E60-9E9E-55C8A456FFF2}" type="presParOf" srcId="{6EFDA532-E1FC-4CC4-9C9E-084474EB20A4}" destId="{C10B4396-1026-4402-9B26-F7E8FE19EDB6}" srcOrd="1" destOrd="0" presId="urn:microsoft.com/office/officeart/2005/8/layout/hierarchy1"/>
    <dgm:cxn modelId="{8818D066-9E40-4B49-A997-AF9ED1BDFC7B}" type="presParOf" srcId="{C10B4396-1026-4402-9B26-F7E8FE19EDB6}" destId="{01F1DEBF-921A-4BC5-8548-63270722EC98}" srcOrd="0" destOrd="0" presId="urn:microsoft.com/office/officeart/2005/8/layout/hierarchy1"/>
    <dgm:cxn modelId="{34EA4850-B940-4F97-849F-44A83C354C11}" type="presParOf" srcId="{01F1DEBF-921A-4BC5-8548-63270722EC98}" destId="{38493F11-2B76-42C8-B6DB-F4480B4D901F}" srcOrd="0" destOrd="0" presId="urn:microsoft.com/office/officeart/2005/8/layout/hierarchy1"/>
    <dgm:cxn modelId="{772BCAB7-0B7F-4863-A1D2-4052752DB9EE}" type="presParOf" srcId="{01F1DEBF-921A-4BC5-8548-63270722EC98}" destId="{B5E283AB-A0F0-4FBB-A01F-7715B67A99BD}" srcOrd="1" destOrd="0" presId="urn:microsoft.com/office/officeart/2005/8/layout/hierarchy1"/>
    <dgm:cxn modelId="{E68D998D-CD48-48C2-9589-5EA2FEF92674}" type="presParOf" srcId="{C10B4396-1026-4402-9B26-F7E8FE19EDB6}" destId="{86F15894-BBA5-4939-8BB9-DAFD64483E04}" srcOrd="1" destOrd="0" presId="urn:microsoft.com/office/officeart/2005/8/layout/hierarchy1"/>
    <dgm:cxn modelId="{D81A0163-2CC8-472F-BAAD-3500E3852040}" type="presParOf" srcId="{6EFDA532-E1FC-4CC4-9C9E-084474EB20A4}" destId="{8A2D0A5B-A966-4D22-973D-294AD4921C8B}" srcOrd="2" destOrd="0" presId="urn:microsoft.com/office/officeart/2005/8/layout/hierarchy1"/>
    <dgm:cxn modelId="{11F0F6D9-E50B-4A52-BBE6-5EC7A536CC86}" type="presParOf" srcId="{6EFDA532-E1FC-4CC4-9C9E-084474EB20A4}" destId="{23B78052-92B8-4A8B-8B23-31A72E9D071A}" srcOrd="3" destOrd="0" presId="urn:microsoft.com/office/officeart/2005/8/layout/hierarchy1"/>
    <dgm:cxn modelId="{673225FE-346D-411C-B9C5-203973676838}" type="presParOf" srcId="{23B78052-92B8-4A8B-8B23-31A72E9D071A}" destId="{18E12C99-D762-46B3-862D-A89255E66B27}" srcOrd="0" destOrd="0" presId="urn:microsoft.com/office/officeart/2005/8/layout/hierarchy1"/>
    <dgm:cxn modelId="{75634154-30C5-4C64-944D-57EE73DEA644}" type="presParOf" srcId="{18E12C99-D762-46B3-862D-A89255E66B27}" destId="{E002E165-0F7C-4695-A1FA-D033056C9977}" srcOrd="0" destOrd="0" presId="urn:microsoft.com/office/officeart/2005/8/layout/hierarchy1"/>
    <dgm:cxn modelId="{397AD632-0374-4CDF-8381-D9BF394F75B9}" type="presParOf" srcId="{18E12C99-D762-46B3-862D-A89255E66B27}" destId="{0C6DD5CE-6F24-4B32-ABC5-F081E861C4B8}" srcOrd="1" destOrd="0" presId="urn:microsoft.com/office/officeart/2005/8/layout/hierarchy1"/>
    <dgm:cxn modelId="{E5649CD8-C7A4-4C27-8DD2-85DD4CAD2595}" type="presParOf" srcId="{23B78052-92B8-4A8B-8B23-31A72E9D071A}" destId="{0CE96545-937B-4A9C-975C-9B831D56449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D0A5B-A966-4D22-973D-294AD4921C8B}">
      <dsp:nvSpPr>
        <dsp:cNvPr id="0" name=""/>
        <dsp:cNvSpPr/>
      </dsp:nvSpPr>
      <dsp:spPr>
        <a:xfrm>
          <a:off x="2998926" y="871663"/>
          <a:ext cx="341112" cy="162338"/>
        </a:xfrm>
        <a:custGeom>
          <a:avLst/>
          <a:gdLst/>
          <a:ahLst/>
          <a:cxnLst/>
          <a:rect l="0" t="0" r="0" b="0"/>
          <a:pathLst>
            <a:path>
              <a:moveTo>
                <a:pt x="0" y="0"/>
              </a:moveTo>
              <a:lnTo>
                <a:pt x="0" y="110628"/>
              </a:lnTo>
              <a:lnTo>
                <a:pt x="341112" y="110628"/>
              </a:lnTo>
              <a:lnTo>
                <a:pt x="341112"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B9BE0-8A3D-4FF9-A519-EC6F144D8A46}">
      <dsp:nvSpPr>
        <dsp:cNvPr id="0" name=""/>
        <dsp:cNvSpPr/>
      </dsp:nvSpPr>
      <dsp:spPr>
        <a:xfrm>
          <a:off x="2657814" y="871663"/>
          <a:ext cx="341112" cy="162338"/>
        </a:xfrm>
        <a:custGeom>
          <a:avLst/>
          <a:gdLst/>
          <a:ahLst/>
          <a:cxnLst/>
          <a:rect l="0" t="0" r="0" b="0"/>
          <a:pathLst>
            <a:path>
              <a:moveTo>
                <a:pt x="341112" y="0"/>
              </a:moveTo>
              <a:lnTo>
                <a:pt x="341112" y="110628"/>
              </a:lnTo>
              <a:lnTo>
                <a:pt x="0" y="110628"/>
              </a:lnTo>
              <a:lnTo>
                <a:pt x="0"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4D218-CEC6-4BB0-B19C-CB1DF645AD9A}">
      <dsp:nvSpPr>
        <dsp:cNvPr id="0" name=""/>
        <dsp:cNvSpPr/>
      </dsp:nvSpPr>
      <dsp:spPr>
        <a:xfrm>
          <a:off x="1805033" y="354878"/>
          <a:ext cx="1193892" cy="162338"/>
        </a:xfrm>
        <a:custGeom>
          <a:avLst/>
          <a:gdLst/>
          <a:ahLst/>
          <a:cxnLst/>
          <a:rect l="0" t="0" r="0" b="0"/>
          <a:pathLst>
            <a:path>
              <a:moveTo>
                <a:pt x="0" y="0"/>
              </a:moveTo>
              <a:lnTo>
                <a:pt x="0" y="110628"/>
              </a:lnTo>
              <a:lnTo>
                <a:pt x="1193892" y="110628"/>
              </a:lnTo>
              <a:lnTo>
                <a:pt x="1193892" y="162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36FB4-51AD-4560-AE4D-68A5CF69EB7A}">
      <dsp:nvSpPr>
        <dsp:cNvPr id="0" name=""/>
        <dsp:cNvSpPr/>
      </dsp:nvSpPr>
      <dsp:spPr>
        <a:xfrm>
          <a:off x="1634477" y="871663"/>
          <a:ext cx="341112" cy="162338"/>
        </a:xfrm>
        <a:custGeom>
          <a:avLst/>
          <a:gdLst/>
          <a:ahLst/>
          <a:cxnLst/>
          <a:rect l="0" t="0" r="0" b="0"/>
          <a:pathLst>
            <a:path>
              <a:moveTo>
                <a:pt x="0" y="0"/>
              </a:moveTo>
              <a:lnTo>
                <a:pt x="0" y="110628"/>
              </a:lnTo>
              <a:lnTo>
                <a:pt x="341112" y="110628"/>
              </a:lnTo>
              <a:lnTo>
                <a:pt x="341112"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5B3EB-63A8-4572-AAA9-85228737AC8C}">
      <dsp:nvSpPr>
        <dsp:cNvPr id="0" name=""/>
        <dsp:cNvSpPr/>
      </dsp:nvSpPr>
      <dsp:spPr>
        <a:xfrm>
          <a:off x="1293365" y="871663"/>
          <a:ext cx="341112" cy="162338"/>
        </a:xfrm>
        <a:custGeom>
          <a:avLst/>
          <a:gdLst/>
          <a:ahLst/>
          <a:cxnLst/>
          <a:rect l="0" t="0" r="0" b="0"/>
          <a:pathLst>
            <a:path>
              <a:moveTo>
                <a:pt x="341112" y="0"/>
              </a:moveTo>
              <a:lnTo>
                <a:pt x="341112" y="110628"/>
              </a:lnTo>
              <a:lnTo>
                <a:pt x="0" y="110628"/>
              </a:lnTo>
              <a:lnTo>
                <a:pt x="0"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5D062-46E3-4476-B840-C4921C19289C}">
      <dsp:nvSpPr>
        <dsp:cNvPr id="0" name=""/>
        <dsp:cNvSpPr/>
      </dsp:nvSpPr>
      <dsp:spPr>
        <a:xfrm>
          <a:off x="1634477" y="354878"/>
          <a:ext cx="170556" cy="162338"/>
        </a:xfrm>
        <a:custGeom>
          <a:avLst/>
          <a:gdLst/>
          <a:ahLst/>
          <a:cxnLst/>
          <a:rect l="0" t="0" r="0" b="0"/>
          <a:pathLst>
            <a:path>
              <a:moveTo>
                <a:pt x="170556" y="0"/>
              </a:moveTo>
              <a:lnTo>
                <a:pt x="170556" y="110628"/>
              </a:lnTo>
              <a:lnTo>
                <a:pt x="0" y="110628"/>
              </a:lnTo>
              <a:lnTo>
                <a:pt x="0" y="162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4705A-3B48-4ED0-B57A-2331C7756D37}">
      <dsp:nvSpPr>
        <dsp:cNvPr id="0" name=""/>
        <dsp:cNvSpPr/>
      </dsp:nvSpPr>
      <dsp:spPr>
        <a:xfrm>
          <a:off x="565420" y="871663"/>
          <a:ext cx="91440" cy="162338"/>
        </a:xfrm>
        <a:custGeom>
          <a:avLst/>
          <a:gdLst/>
          <a:ahLst/>
          <a:cxnLst/>
          <a:rect l="0" t="0" r="0" b="0"/>
          <a:pathLst>
            <a:path>
              <a:moveTo>
                <a:pt x="45720" y="0"/>
              </a:moveTo>
              <a:lnTo>
                <a:pt x="45720"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7000ED-71C8-4A06-A2B6-99091B69FEDC}">
      <dsp:nvSpPr>
        <dsp:cNvPr id="0" name=""/>
        <dsp:cNvSpPr/>
      </dsp:nvSpPr>
      <dsp:spPr>
        <a:xfrm>
          <a:off x="611140" y="354878"/>
          <a:ext cx="1193892" cy="162338"/>
        </a:xfrm>
        <a:custGeom>
          <a:avLst/>
          <a:gdLst/>
          <a:ahLst/>
          <a:cxnLst/>
          <a:rect l="0" t="0" r="0" b="0"/>
          <a:pathLst>
            <a:path>
              <a:moveTo>
                <a:pt x="1193892" y="0"/>
              </a:moveTo>
              <a:lnTo>
                <a:pt x="1193892" y="110628"/>
              </a:lnTo>
              <a:lnTo>
                <a:pt x="0" y="110628"/>
              </a:lnTo>
              <a:lnTo>
                <a:pt x="0" y="162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2D356-0A03-4F41-A7FE-93AFD8008457}">
      <dsp:nvSpPr>
        <dsp:cNvPr id="0" name=""/>
        <dsp:cNvSpPr/>
      </dsp:nvSpPr>
      <dsp:spPr>
        <a:xfrm>
          <a:off x="1525941" y="43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8B038-8ADF-406D-8145-3D8CE8A75FC0}">
      <dsp:nvSpPr>
        <dsp:cNvPr id="0" name=""/>
        <dsp:cNvSpPr/>
      </dsp:nvSpPr>
      <dsp:spPr>
        <a:xfrm>
          <a:off x="1587962" y="5935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本部長</a:t>
          </a:r>
        </a:p>
      </dsp:txBody>
      <dsp:txXfrm>
        <a:off x="1598343" y="69732"/>
        <a:ext cx="537421" cy="333684"/>
      </dsp:txXfrm>
    </dsp:sp>
    <dsp:sp modelId="{45EA818F-C39E-42BA-BF4D-73F5E7C181A3}">
      <dsp:nvSpPr>
        <dsp:cNvPr id="0" name=""/>
        <dsp:cNvSpPr/>
      </dsp:nvSpPr>
      <dsp:spPr>
        <a:xfrm>
          <a:off x="332049" y="517217"/>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40DE4-6FA8-441D-A90C-4A1C26FBC106}">
      <dsp:nvSpPr>
        <dsp:cNvPr id="0" name=""/>
        <dsp:cNvSpPr/>
      </dsp:nvSpPr>
      <dsp:spPr>
        <a:xfrm>
          <a:off x="394069" y="576136"/>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専任</a:t>
          </a:r>
        </a:p>
      </dsp:txBody>
      <dsp:txXfrm>
        <a:off x="404450" y="586517"/>
        <a:ext cx="537421" cy="333684"/>
      </dsp:txXfrm>
    </dsp:sp>
    <dsp:sp modelId="{683DDEC7-FE69-4B56-BF93-93919B709253}">
      <dsp:nvSpPr>
        <dsp:cNvPr id="0" name=""/>
        <dsp:cNvSpPr/>
      </dsp:nvSpPr>
      <dsp:spPr>
        <a:xfrm>
          <a:off x="332049"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D1A95-1851-4E59-8A82-48006FAB0186}">
      <dsp:nvSpPr>
        <dsp:cNvPr id="0" name=""/>
        <dsp:cNvSpPr/>
      </dsp:nvSpPr>
      <dsp:spPr>
        <a:xfrm>
          <a:off x="394069"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dirty="0">
              <a:latin typeface="Meiryo UI" panose="020B0604030504040204" pitchFamily="50" charset="-128"/>
              <a:ea typeface="Meiryo UI" panose="020B0604030504040204" pitchFamily="50" charset="-128"/>
            </a:rPr>
            <a:t>YURI</a:t>
          </a:r>
          <a:endParaRPr kumimoji="1" lang="ja-JP" altLang="en-US" sz="700" kern="1200" dirty="0">
            <a:latin typeface="Meiryo UI" panose="020B0604030504040204" pitchFamily="50" charset="-128"/>
            <a:ea typeface="Meiryo UI" panose="020B0604030504040204" pitchFamily="50" charset="-128"/>
          </a:endParaRPr>
        </a:p>
      </dsp:txBody>
      <dsp:txXfrm>
        <a:off x="404450" y="1103302"/>
        <a:ext cx="537421" cy="333684"/>
      </dsp:txXfrm>
    </dsp:sp>
    <dsp:sp modelId="{1F8C4132-4ED1-4CB1-9ED8-A379D7E7DBD0}">
      <dsp:nvSpPr>
        <dsp:cNvPr id="0" name=""/>
        <dsp:cNvSpPr/>
      </dsp:nvSpPr>
      <dsp:spPr>
        <a:xfrm>
          <a:off x="1355385" y="517217"/>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DE700-F859-4CE8-85A0-B4A7D1A03863}">
      <dsp:nvSpPr>
        <dsp:cNvPr id="0" name=""/>
        <dsp:cNvSpPr/>
      </dsp:nvSpPr>
      <dsp:spPr>
        <a:xfrm>
          <a:off x="1417406" y="576136"/>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兼任</a:t>
          </a:r>
        </a:p>
      </dsp:txBody>
      <dsp:txXfrm>
        <a:off x="1427787" y="586517"/>
        <a:ext cx="537421" cy="333684"/>
      </dsp:txXfrm>
    </dsp:sp>
    <dsp:sp modelId="{519B972B-7303-4F01-9437-7FC937122785}">
      <dsp:nvSpPr>
        <dsp:cNvPr id="0" name=""/>
        <dsp:cNvSpPr/>
      </dsp:nvSpPr>
      <dsp:spPr>
        <a:xfrm>
          <a:off x="1014273"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F6227-BF93-4DDB-BADD-970B9CFF1917}">
      <dsp:nvSpPr>
        <dsp:cNvPr id="0" name=""/>
        <dsp:cNvSpPr/>
      </dsp:nvSpPr>
      <dsp:spPr>
        <a:xfrm>
          <a:off x="1076293"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スペシャリスト</a:t>
          </a:r>
        </a:p>
      </dsp:txBody>
      <dsp:txXfrm>
        <a:off x="1086674" y="1103302"/>
        <a:ext cx="537421" cy="333684"/>
      </dsp:txXfrm>
    </dsp:sp>
    <dsp:sp modelId="{A3291812-57C1-4E22-9A54-42301A44980D}">
      <dsp:nvSpPr>
        <dsp:cNvPr id="0" name=""/>
        <dsp:cNvSpPr/>
      </dsp:nvSpPr>
      <dsp:spPr>
        <a:xfrm>
          <a:off x="1696497"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3A1A5-AC03-400F-AB79-13683CA15CDB}">
      <dsp:nvSpPr>
        <dsp:cNvPr id="0" name=""/>
        <dsp:cNvSpPr/>
      </dsp:nvSpPr>
      <dsp:spPr>
        <a:xfrm>
          <a:off x="1758518"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リーダー</a:t>
          </a:r>
        </a:p>
      </dsp:txBody>
      <dsp:txXfrm>
        <a:off x="1768899" y="1103302"/>
        <a:ext cx="537421" cy="333684"/>
      </dsp:txXfrm>
    </dsp:sp>
    <dsp:sp modelId="{9A199A53-43F5-4329-9090-9B70ACB024DD}">
      <dsp:nvSpPr>
        <dsp:cNvPr id="0" name=""/>
        <dsp:cNvSpPr/>
      </dsp:nvSpPr>
      <dsp:spPr>
        <a:xfrm>
          <a:off x="2719834" y="517217"/>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CD298-0B3B-44E5-8D1B-029BDA9D07C1}">
      <dsp:nvSpPr>
        <dsp:cNvPr id="0" name=""/>
        <dsp:cNvSpPr/>
      </dsp:nvSpPr>
      <dsp:spPr>
        <a:xfrm>
          <a:off x="2781855" y="576136"/>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遊軍</a:t>
          </a:r>
        </a:p>
      </dsp:txBody>
      <dsp:txXfrm>
        <a:off x="2792236" y="586517"/>
        <a:ext cx="537421" cy="333684"/>
      </dsp:txXfrm>
    </dsp:sp>
    <dsp:sp modelId="{38493F11-2B76-42C8-B6DB-F4480B4D901F}">
      <dsp:nvSpPr>
        <dsp:cNvPr id="0" name=""/>
        <dsp:cNvSpPr/>
      </dsp:nvSpPr>
      <dsp:spPr>
        <a:xfrm>
          <a:off x="2378722"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283AB-A0F0-4FBB-A01F-7715B67A99BD}">
      <dsp:nvSpPr>
        <dsp:cNvPr id="0" name=""/>
        <dsp:cNvSpPr/>
      </dsp:nvSpPr>
      <dsp:spPr>
        <a:xfrm>
          <a:off x="2440742"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早瀬</a:t>
          </a:r>
        </a:p>
      </dsp:txBody>
      <dsp:txXfrm>
        <a:off x="2451123" y="1103302"/>
        <a:ext cx="537421" cy="333684"/>
      </dsp:txXfrm>
    </dsp:sp>
    <dsp:sp modelId="{E002E165-0F7C-4695-A1FA-D033056C9977}">
      <dsp:nvSpPr>
        <dsp:cNvPr id="0" name=""/>
        <dsp:cNvSpPr/>
      </dsp:nvSpPr>
      <dsp:spPr>
        <a:xfrm>
          <a:off x="3060946"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DD5CE-6F24-4B32-ABC5-F081E861C4B8}">
      <dsp:nvSpPr>
        <dsp:cNvPr id="0" name=""/>
        <dsp:cNvSpPr/>
      </dsp:nvSpPr>
      <dsp:spPr>
        <a:xfrm>
          <a:off x="3122967"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dirty="0">
              <a:latin typeface="Meiryo UI" panose="020B0604030504040204" pitchFamily="50" charset="-128"/>
              <a:ea typeface="Meiryo UI" panose="020B0604030504040204" pitchFamily="50" charset="-128"/>
            </a:rPr>
            <a:t>SPS</a:t>
          </a:r>
          <a:endParaRPr kumimoji="1" lang="ja-JP" altLang="en-US" sz="700" kern="1200" dirty="0">
            <a:latin typeface="Meiryo UI" panose="020B0604030504040204" pitchFamily="50" charset="-128"/>
            <a:ea typeface="Meiryo UI" panose="020B0604030504040204" pitchFamily="50" charset="-128"/>
          </a:endParaRPr>
        </a:p>
      </dsp:txBody>
      <dsp:txXfrm>
        <a:off x="3133348" y="1103302"/>
        <a:ext cx="537421" cy="333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76C913-2171-4613-A5F4-A1ED96A8B683}">
      <dsp:nvSpPr>
        <dsp:cNvPr id="0" name=""/>
        <dsp:cNvSpPr/>
      </dsp:nvSpPr>
      <dsp:spPr>
        <a:xfrm>
          <a:off x="2316702" y="871663"/>
          <a:ext cx="682224" cy="162338"/>
        </a:xfrm>
        <a:custGeom>
          <a:avLst/>
          <a:gdLst/>
          <a:ahLst/>
          <a:cxnLst/>
          <a:rect l="0" t="0" r="0" b="0"/>
          <a:pathLst>
            <a:path>
              <a:moveTo>
                <a:pt x="0" y="0"/>
              </a:moveTo>
              <a:lnTo>
                <a:pt x="0" y="110628"/>
              </a:lnTo>
              <a:lnTo>
                <a:pt x="682224" y="110628"/>
              </a:lnTo>
              <a:lnTo>
                <a:pt x="682224"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F36FB4-51AD-4560-AE4D-68A5CF69EB7A}">
      <dsp:nvSpPr>
        <dsp:cNvPr id="0" name=""/>
        <dsp:cNvSpPr/>
      </dsp:nvSpPr>
      <dsp:spPr>
        <a:xfrm>
          <a:off x="2270982" y="871663"/>
          <a:ext cx="91440" cy="162338"/>
        </a:xfrm>
        <a:custGeom>
          <a:avLst/>
          <a:gdLst/>
          <a:ahLst/>
          <a:cxnLst/>
          <a:rect l="0" t="0" r="0" b="0"/>
          <a:pathLst>
            <a:path>
              <a:moveTo>
                <a:pt x="45720" y="0"/>
              </a:moveTo>
              <a:lnTo>
                <a:pt x="45720"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5B3EB-63A8-4572-AAA9-85228737AC8C}">
      <dsp:nvSpPr>
        <dsp:cNvPr id="0" name=""/>
        <dsp:cNvSpPr/>
      </dsp:nvSpPr>
      <dsp:spPr>
        <a:xfrm>
          <a:off x="1634477" y="871663"/>
          <a:ext cx="682224" cy="162338"/>
        </a:xfrm>
        <a:custGeom>
          <a:avLst/>
          <a:gdLst/>
          <a:ahLst/>
          <a:cxnLst/>
          <a:rect l="0" t="0" r="0" b="0"/>
          <a:pathLst>
            <a:path>
              <a:moveTo>
                <a:pt x="682224" y="0"/>
              </a:moveTo>
              <a:lnTo>
                <a:pt x="682224" y="110628"/>
              </a:lnTo>
              <a:lnTo>
                <a:pt x="0" y="110628"/>
              </a:lnTo>
              <a:lnTo>
                <a:pt x="0"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5D062-46E3-4476-B840-C4921C19289C}">
      <dsp:nvSpPr>
        <dsp:cNvPr id="0" name=""/>
        <dsp:cNvSpPr/>
      </dsp:nvSpPr>
      <dsp:spPr>
        <a:xfrm>
          <a:off x="1634477" y="354878"/>
          <a:ext cx="682224" cy="162338"/>
        </a:xfrm>
        <a:custGeom>
          <a:avLst/>
          <a:gdLst/>
          <a:ahLst/>
          <a:cxnLst/>
          <a:rect l="0" t="0" r="0" b="0"/>
          <a:pathLst>
            <a:path>
              <a:moveTo>
                <a:pt x="0" y="0"/>
              </a:moveTo>
              <a:lnTo>
                <a:pt x="0" y="110628"/>
              </a:lnTo>
              <a:lnTo>
                <a:pt x="682224" y="110628"/>
              </a:lnTo>
              <a:lnTo>
                <a:pt x="682224" y="162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4705A-3B48-4ED0-B57A-2331C7756D37}">
      <dsp:nvSpPr>
        <dsp:cNvPr id="0" name=""/>
        <dsp:cNvSpPr/>
      </dsp:nvSpPr>
      <dsp:spPr>
        <a:xfrm>
          <a:off x="906533" y="871663"/>
          <a:ext cx="91440" cy="162338"/>
        </a:xfrm>
        <a:custGeom>
          <a:avLst/>
          <a:gdLst/>
          <a:ahLst/>
          <a:cxnLst/>
          <a:rect l="0" t="0" r="0" b="0"/>
          <a:pathLst>
            <a:path>
              <a:moveTo>
                <a:pt x="45720" y="0"/>
              </a:moveTo>
              <a:lnTo>
                <a:pt x="45720"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7000ED-71C8-4A06-A2B6-99091B69FEDC}">
      <dsp:nvSpPr>
        <dsp:cNvPr id="0" name=""/>
        <dsp:cNvSpPr/>
      </dsp:nvSpPr>
      <dsp:spPr>
        <a:xfrm>
          <a:off x="952253" y="354878"/>
          <a:ext cx="682224" cy="162338"/>
        </a:xfrm>
        <a:custGeom>
          <a:avLst/>
          <a:gdLst/>
          <a:ahLst/>
          <a:cxnLst/>
          <a:rect l="0" t="0" r="0" b="0"/>
          <a:pathLst>
            <a:path>
              <a:moveTo>
                <a:pt x="682224" y="0"/>
              </a:moveTo>
              <a:lnTo>
                <a:pt x="682224" y="110628"/>
              </a:lnTo>
              <a:lnTo>
                <a:pt x="0" y="110628"/>
              </a:lnTo>
              <a:lnTo>
                <a:pt x="0" y="162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2D356-0A03-4F41-A7FE-93AFD8008457}">
      <dsp:nvSpPr>
        <dsp:cNvPr id="0" name=""/>
        <dsp:cNvSpPr/>
      </dsp:nvSpPr>
      <dsp:spPr>
        <a:xfrm>
          <a:off x="1355385" y="43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8B038-8ADF-406D-8145-3D8CE8A75FC0}">
      <dsp:nvSpPr>
        <dsp:cNvPr id="0" name=""/>
        <dsp:cNvSpPr/>
      </dsp:nvSpPr>
      <dsp:spPr>
        <a:xfrm>
          <a:off x="1417406" y="5935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横井</a:t>
          </a:r>
        </a:p>
      </dsp:txBody>
      <dsp:txXfrm>
        <a:off x="1427787" y="69732"/>
        <a:ext cx="537421" cy="333684"/>
      </dsp:txXfrm>
    </dsp:sp>
    <dsp:sp modelId="{45EA818F-C39E-42BA-BF4D-73F5E7C181A3}">
      <dsp:nvSpPr>
        <dsp:cNvPr id="0" name=""/>
        <dsp:cNvSpPr/>
      </dsp:nvSpPr>
      <dsp:spPr>
        <a:xfrm>
          <a:off x="673161" y="517217"/>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40DE4-6FA8-441D-A90C-4A1C26FBC106}">
      <dsp:nvSpPr>
        <dsp:cNvPr id="0" name=""/>
        <dsp:cNvSpPr/>
      </dsp:nvSpPr>
      <dsp:spPr>
        <a:xfrm>
          <a:off x="735181" y="576136"/>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営業</a:t>
          </a:r>
        </a:p>
      </dsp:txBody>
      <dsp:txXfrm>
        <a:off x="745562" y="586517"/>
        <a:ext cx="537421" cy="333684"/>
      </dsp:txXfrm>
    </dsp:sp>
    <dsp:sp modelId="{683DDEC7-FE69-4B56-BF93-93919B709253}">
      <dsp:nvSpPr>
        <dsp:cNvPr id="0" name=""/>
        <dsp:cNvSpPr/>
      </dsp:nvSpPr>
      <dsp:spPr>
        <a:xfrm>
          <a:off x="673161"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D1A95-1851-4E59-8A82-48006FAB0186}">
      <dsp:nvSpPr>
        <dsp:cNvPr id="0" name=""/>
        <dsp:cNvSpPr/>
      </dsp:nvSpPr>
      <dsp:spPr>
        <a:xfrm>
          <a:off x="735181"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細江</a:t>
          </a:r>
          <a:r>
            <a:rPr kumimoji="1" lang="en-US" altLang="ja-JP" sz="700" kern="1200" dirty="0">
              <a:latin typeface="Meiryo UI" panose="020B0604030504040204" pitchFamily="50" charset="-128"/>
              <a:ea typeface="Meiryo UI" panose="020B0604030504040204" pitchFamily="50" charset="-128"/>
            </a:rPr>
            <a:t>/</a:t>
          </a:r>
          <a:r>
            <a:rPr kumimoji="1" lang="ja-JP" altLang="en-US" sz="700" kern="1200" dirty="0">
              <a:latin typeface="Meiryo UI" panose="020B0604030504040204" pitchFamily="50" charset="-128"/>
              <a:ea typeface="Meiryo UI" panose="020B0604030504040204" pitchFamily="50" charset="-128"/>
            </a:rPr>
            <a:t>テリー</a:t>
          </a:r>
        </a:p>
      </dsp:txBody>
      <dsp:txXfrm>
        <a:off x="745562" y="1103302"/>
        <a:ext cx="537421" cy="333684"/>
      </dsp:txXfrm>
    </dsp:sp>
    <dsp:sp modelId="{1F8C4132-4ED1-4CB1-9ED8-A379D7E7DBD0}">
      <dsp:nvSpPr>
        <dsp:cNvPr id="0" name=""/>
        <dsp:cNvSpPr/>
      </dsp:nvSpPr>
      <dsp:spPr>
        <a:xfrm>
          <a:off x="2037610" y="517217"/>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DE700-F859-4CE8-85A0-B4A7D1A03863}">
      <dsp:nvSpPr>
        <dsp:cNvPr id="0" name=""/>
        <dsp:cNvSpPr/>
      </dsp:nvSpPr>
      <dsp:spPr>
        <a:xfrm>
          <a:off x="2099630" y="576136"/>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開発</a:t>
          </a:r>
        </a:p>
      </dsp:txBody>
      <dsp:txXfrm>
        <a:off x="2110011" y="586517"/>
        <a:ext cx="537421" cy="333684"/>
      </dsp:txXfrm>
    </dsp:sp>
    <dsp:sp modelId="{519B972B-7303-4F01-9437-7FC937122785}">
      <dsp:nvSpPr>
        <dsp:cNvPr id="0" name=""/>
        <dsp:cNvSpPr/>
      </dsp:nvSpPr>
      <dsp:spPr>
        <a:xfrm>
          <a:off x="1355385"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F6227-BF93-4DDB-BADD-970B9CFF1917}">
      <dsp:nvSpPr>
        <dsp:cNvPr id="0" name=""/>
        <dsp:cNvSpPr/>
      </dsp:nvSpPr>
      <dsp:spPr>
        <a:xfrm>
          <a:off x="1417406"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横井</a:t>
          </a:r>
        </a:p>
      </dsp:txBody>
      <dsp:txXfrm>
        <a:off x="1427787" y="1103302"/>
        <a:ext cx="537421" cy="333684"/>
      </dsp:txXfrm>
    </dsp:sp>
    <dsp:sp modelId="{A3291812-57C1-4E22-9A54-42301A44980D}">
      <dsp:nvSpPr>
        <dsp:cNvPr id="0" name=""/>
        <dsp:cNvSpPr/>
      </dsp:nvSpPr>
      <dsp:spPr>
        <a:xfrm>
          <a:off x="2037610"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3A1A5-AC03-400F-AB79-13683CA15CDB}">
      <dsp:nvSpPr>
        <dsp:cNvPr id="0" name=""/>
        <dsp:cNvSpPr/>
      </dsp:nvSpPr>
      <dsp:spPr>
        <a:xfrm>
          <a:off x="2099630"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開発メンバー（自社）</a:t>
          </a:r>
          <a:endParaRPr kumimoji="1" lang="en-US" altLang="ja-JP" sz="700" kern="1200" dirty="0">
            <a:latin typeface="Meiryo UI" panose="020B0604030504040204" pitchFamily="50" charset="-128"/>
            <a:ea typeface="Meiryo UI" panose="020B0604030504040204" pitchFamily="50" charset="-128"/>
          </a:endParaRPr>
        </a:p>
      </dsp:txBody>
      <dsp:txXfrm>
        <a:off x="2110011" y="1103302"/>
        <a:ext cx="537421" cy="333684"/>
      </dsp:txXfrm>
    </dsp:sp>
    <dsp:sp modelId="{CC490AC5-D0B1-4CC3-8122-58C2C26FF63D}">
      <dsp:nvSpPr>
        <dsp:cNvPr id="0" name=""/>
        <dsp:cNvSpPr/>
      </dsp:nvSpPr>
      <dsp:spPr>
        <a:xfrm>
          <a:off x="2719834"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A6A521-2D27-4EB6-A35E-E4CF89EBE60F}">
      <dsp:nvSpPr>
        <dsp:cNvPr id="0" name=""/>
        <dsp:cNvSpPr/>
      </dsp:nvSpPr>
      <dsp:spPr>
        <a:xfrm>
          <a:off x="2781855"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開発メンバー（外部）</a:t>
          </a:r>
        </a:p>
      </dsp:txBody>
      <dsp:txXfrm>
        <a:off x="2792236" y="1103302"/>
        <a:ext cx="537421" cy="333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07811-7F5F-4F5C-8C3D-9DEEE37FDFBB}">
      <dsp:nvSpPr>
        <dsp:cNvPr id="0" name=""/>
        <dsp:cNvSpPr/>
      </dsp:nvSpPr>
      <dsp:spPr>
        <a:xfrm>
          <a:off x="3950910" y="857365"/>
          <a:ext cx="616207" cy="146629"/>
        </a:xfrm>
        <a:custGeom>
          <a:avLst/>
          <a:gdLst/>
          <a:ahLst/>
          <a:cxnLst/>
          <a:rect l="0" t="0" r="0" b="0"/>
          <a:pathLst>
            <a:path>
              <a:moveTo>
                <a:pt x="0" y="0"/>
              </a:moveTo>
              <a:lnTo>
                <a:pt x="0" y="99923"/>
              </a:lnTo>
              <a:lnTo>
                <a:pt x="616207" y="99923"/>
              </a:lnTo>
              <a:lnTo>
                <a:pt x="616207" y="1466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1F7E06-6862-4533-B106-738F2F7CD182}">
      <dsp:nvSpPr>
        <dsp:cNvPr id="0" name=""/>
        <dsp:cNvSpPr/>
      </dsp:nvSpPr>
      <dsp:spPr>
        <a:xfrm>
          <a:off x="3905190" y="857365"/>
          <a:ext cx="91440" cy="146629"/>
        </a:xfrm>
        <a:custGeom>
          <a:avLst/>
          <a:gdLst/>
          <a:ahLst/>
          <a:cxnLst/>
          <a:rect l="0" t="0" r="0" b="0"/>
          <a:pathLst>
            <a:path>
              <a:moveTo>
                <a:pt x="45720" y="0"/>
              </a:moveTo>
              <a:lnTo>
                <a:pt x="45720" y="1466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00062-DECF-4E20-BC30-1D92152CF46C}">
      <dsp:nvSpPr>
        <dsp:cNvPr id="0" name=""/>
        <dsp:cNvSpPr/>
      </dsp:nvSpPr>
      <dsp:spPr>
        <a:xfrm>
          <a:off x="3334702" y="857365"/>
          <a:ext cx="616207" cy="146629"/>
        </a:xfrm>
        <a:custGeom>
          <a:avLst/>
          <a:gdLst/>
          <a:ahLst/>
          <a:cxnLst/>
          <a:rect l="0" t="0" r="0" b="0"/>
          <a:pathLst>
            <a:path>
              <a:moveTo>
                <a:pt x="616207" y="0"/>
              </a:moveTo>
              <a:lnTo>
                <a:pt x="616207" y="99923"/>
              </a:lnTo>
              <a:lnTo>
                <a:pt x="0" y="99923"/>
              </a:lnTo>
              <a:lnTo>
                <a:pt x="0" y="1466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A2732E-A2A2-4A84-AFED-666E66479AA7}">
      <dsp:nvSpPr>
        <dsp:cNvPr id="0" name=""/>
        <dsp:cNvSpPr/>
      </dsp:nvSpPr>
      <dsp:spPr>
        <a:xfrm>
          <a:off x="2564442" y="390587"/>
          <a:ext cx="1386467" cy="146629"/>
        </a:xfrm>
        <a:custGeom>
          <a:avLst/>
          <a:gdLst/>
          <a:ahLst/>
          <a:cxnLst/>
          <a:rect l="0" t="0" r="0" b="0"/>
          <a:pathLst>
            <a:path>
              <a:moveTo>
                <a:pt x="0" y="0"/>
              </a:moveTo>
              <a:lnTo>
                <a:pt x="0" y="99923"/>
              </a:lnTo>
              <a:lnTo>
                <a:pt x="1386467" y="99923"/>
              </a:lnTo>
              <a:lnTo>
                <a:pt x="1386467" y="146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5B3EB-63A8-4572-AAA9-85228737AC8C}">
      <dsp:nvSpPr>
        <dsp:cNvPr id="0" name=""/>
        <dsp:cNvSpPr/>
      </dsp:nvSpPr>
      <dsp:spPr>
        <a:xfrm>
          <a:off x="2672774" y="857365"/>
          <a:ext cx="91440" cy="146629"/>
        </a:xfrm>
        <a:custGeom>
          <a:avLst/>
          <a:gdLst/>
          <a:ahLst/>
          <a:cxnLst/>
          <a:rect l="0" t="0" r="0" b="0"/>
          <a:pathLst>
            <a:path>
              <a:moveTo>
                <a:pt x="45720" y="0"/>
              </a:moveTo>
              <a:lnTo>
                <a:pt x="45720" y="1466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5D062-46E3-4476-B840-C4921C19289C}">
      <dsp:nvSpPr>
        <dsp:cNvPr id="0" name=""/>
        <dsp:cNvSpPr/>
      </dsp:nvSpPr>
      <dsp:spPr>
        <a:xfrm>
          <a:off x="2564442" y="390587"/>
          <a:ext cx="154051" cy="146629"/>
        </a:xfrm>
        <a:custGeom>
          <a:avLst/>
          <a:gdLst/>
          <a:ahLst/>
          <a:cxnLst/>
          <a:rect l="0" t="0" r="0" b="0"/>
          <a:pathLst>
            <a:path>
              <a:moveTo>
                <a:pt x="0" y="0"/>
              </a:moveTo>
              <a:lnTo>
                <a:pt x="0" y="99923"/>
              </a:lnTo>
              <a:lnTo>
                <a:pt x="154051" y="99923"/>
              </a:lnTo>
              <a:lnTo>
                <a:pt x="154051" y="146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D4DFC-B848-450C-BD7E-64B8928DC240}">
      <dsp:nvSpPr>
        <dsp:cNvPr id="0" name=""/>
        <dsp:cNvSpPr/>
      </dsp:nvSpPr>
      <dsp:spPr>
        <a:xfrm>
          <a:off x="1177974" y="857365"/>
          <a:ext cx="924311" cy="146629"/>
        </a:xfrm>
        <a:custGeom>
          <a:avLst/>
          <a:gdLst/>
          <a:ahLst/>
          <a:cxnLst/>
          <a:rect l="0" t="0" r="0" b="0"/>
          <a:pathLst>
            <a:path>
              <a:moveTo>
                <a:pt x="0" y="0"/>
              </a:moveTo>
              <a:lnTo>
                <a:pt x="0" y="99923"/>
              </a:lnTo>
              <a:lnTo>
                <a:pt x="924311" y="99923"/>
              </a:lnTo>
              <a:lnTo>
                <a:pt x="924311" y="1466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E2BE0F-CEAE-4210-B31B-FDDAA101826F}">
      <dsp:nvSpPr>
        <dsp:cNvPr id="0" name=""/>
        <dsp:cNvSpPr/>
      </dsp:nvSpPr>
      <dsp:spPr>
        <a:xfrm>
          <a:off x="1177974" y="857365"/>
          <a:ext cx="308103" cy="146629"/>
        </a:xfrm>
        <a:custGeom>
          <a:avLst/>
          <a:gdLst/>
          <a:ahLst/>
          <a:cxnLst/>
          <a:rect l="0" t="0" r="0" b="0"/>
          <a:pathLst>
            <a:path>
              <a:moveTo>
                <a:pt x="0" y="0"/>
              </a:moveTo>
              <a:lnTo>
                <a:pt x="0" y="99923"/>
              </a:lnTo>
              <a:lnTo>
                <a:pt x="308103" y="99923"/>
              </a:lnTo>
              <a:lnTo>
                <a:pt x="308103" y="1466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554051-E023-4260-A2B0-25B85981C9BC}">
      <dsp:nvSpPr>
        <dsp:cNvPr id="0" name=""/>
        <dsp:cNvSpPr/>
      </dsp:nvSpPr>
      <dsp:spPr>
        <a:xfrm>
          <a:off x="869870" y="857365"/>
          <a:ext cx="308103" cy="146629"/>
        </a:xfrm>
        <a:custGeom>
          <a:avLst/>
          <a:gdLst/>
          <a:ahLst/>
          <a:cxnLst/>
          <a:rect l="0" t="0" r="0" b="0"/>
          <a:pathLst>
            <a:path>
              <a:moveTo>
                <a:pt x="308103" y="0"/>
              </a:moveTo>
              <a:lnTo>
                <a:pt x="308103" y="99923"/>
              </a:lnTo>
              <a:lnTo>
                <a:pt x="0" y="99923"/>
              </a:lnTo>
              <a:lnTo>
                <a:pt x="0" y="1466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4705A-3B48-4ED0-B57A-2331C7756D37}">
      <dsp:nvSpPr>
        <dsp:cNvPr id="0" name=""/>
        <dsp:cNvSpPr/>
      </dsp:nvSpPr>
      <dsp:spPr>
        <a:xfrm>
          <a:off x="253662" y="857365"/>
          <a:ext cx="924311" cy="146629"/>
        </a:xfrm>
        <a:custGeom>
          <a:avLst/>
          <a:gdLst/>
          <a:ahLst/>
          <a:cxnLst/>
          <a:rect l="0" t="0" r="0" b="0"/>
          <a:pathLst>
            <a:path>
              <a:moveTo>
                <a:pt x="924311" y="0"/>
              </a:moveTo>
              <a:lnTo>
                <a:pt x="924311" y="99923"/>
              </a:lnTo>
              <a:lnTo>
                <a:pt x="0" y="99923"/>
              </a:lnTo>
              <a:lnTo>
                <a:pt x="0" y="1466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7000ED-71C8-4A06-A2B6-99091B69FEDC}">
      <dsp:nvSpPr>
        <dsp:cNvPr id="0" name=""/>
        <dsp:cNvSpPr/>
      </dsp:nvSpPr>
      <dsp:spPr>
        <a:xfrm>
          <a:off x="1177974" y="390587"/>
          <a:ext cx="1386467" cy="146629"/>
        </a:xfrm>
        <a:custGeom>
          <a:avLst/>
          <a:gdLst/>
          <a:ahLst/>
          <a:cxnLst/>
          <a:rect l="0" t="0" r="0" b="0"/>
          <a:pathLst>
            <a:path>
              <a:moveTo>
                <a:pt x="1386467" y="0"/>
              </a:moveTo>
              <a:lnTo>
                <a:pt x="1386467" y="99923"/>
              </a:lnTo>
              <a:lnTo>
                <a:pt x="0" y="99923"/>
              </a:lnTo>
              <a:lnTo>
                <a:pt x="0" y="1466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2D356-0A03-4F41-A7FE-93AFD8008457}">
      <dsp:nvSpPr>
        <dsp:cNvPr id="0" name=""/>
        <dsp:cNvSpPr/>
      </dsp:nvSpPr>
      <dsp:spPr>
        <a:xfrm>
          <a:off x="2312357" y="70439"/>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8B038-8ADF-406D-8145-3D8CE8A75FC0}">
      <dsp:nvSpPr>
        <dsp:cNvPr id="0" name=""/>
        <dsp:cNvSpPr/>
      </dsp:nvSpPr>
      <dsp:spPr>
        <a:xfrm>
          <a:off x="2368376" y="123657"/>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木下</a:t>
          </a:r>
        </a:p>
      </dsp:txBody>
      <dsp:txXfrm>
        <a:off x="2377753" y="133034"/>
        <a:ext cx="485416" cy="301394"/>
      </dsp:txXfrm>
    </dsp:sp>
    <dsp:sp modelId="{45EA818F-C39E-42BA-BF4D-73F5E7C181A3}">
      <dsp:nvSpPr>
        <dsp:cNvPr id="0" name=""/>
        <dsp:cNvSpPr/>
      </dsp:nvSpPr>
      <dsp:spPr>
        <a:xfrm>
          <a:off x="925889" y="537216"/>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40DE4-6FA8-441D-A90C-4A1C26FBC106}">
      <dsp:nvSpPr>
        <dsp:cNvPr id="0" name=""/>
        <dsp:cNvSpPr/>
      </dsp:nvSpPr>
      <dsp:spPr>
        <a:xfrm>
          <a:off x="981908" y="590434"/>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自社（専任）</a:t>
          </a:r>
        </a:p>
      </dsp:txBody>
      <dsp:txXfrm>
        <a:off x="991285" y="599811"/>
        <a:ext cx="485416" cy="301394"/>
      </dsp:txXfrm>
    </dsp:sp>
    <dsp:sp modelId="{683DDEC7-FE69-4B56-BF93-93919B709253}">
      <dsp:nvSpPr>
        <dsp:cNvPr id="0" name=""/>
        <dsp:cNvSpPr/>
      </dsp:nvSpPr>
      <dsp:spPr>
        <a:xfrm>
          <a:off x="1577" y="1003994"/>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D1A95-1851-4E59-8A82-48006FAB0186}">
      <dsp:nvSpPr>
        <dsp:cNvPr id="0" name=""/>
        <dsp:cNvSpPr/>
      </dsp:nvSpPr>
      <dsp:spPr>
        <a:xfrm>
          <a:off x="57596" y="1057212"/>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鄭</a:t>
          </a:r>
        </a:p>
      </dsp:txBody>
      <dsp:txXfrm>
        <a:off x="66973" y="1066589"/>
        <a:ext cx="485416" cy="301394"/>
      </dsp:txXfrm>
    </dsp:sp>
    <dsp:sp modelId="{5E097600-B732-4497-8BD3-7EF12F132983}">
      <dsp:nvSpPr>
        <dsp:cNvPr id="0" name=""/>
        <dsp:cNvSpPr/>
      </dsp:nvSpPr>
      <dsp:spPr>
        <a:xfrm>
          <a:off x="617785" y="1003994"/>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2725E8-F28E-44B2-873F-C25EA47B572F}">
      <dsp:nvSpPr>
        <dsp:cNvPr id="0" name=""/>
        <dsp:cNvSpPr/>
      </dsp:nvSpPr>
      <dsp:spPr>
        <a:xfrm>
          <a:off x="673804" y="1057212"/>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北岡</a:t>
          </a:r>
        </a:p>
      </dsp:txBody>
      <dsp:txXfrm>
        <a:off x="683181" y="1066589"/>
        <a:ext cx="485416" cy="301394"/>
      </dsp:txXfrm>
    </dsp:sp>
    <dsp:sp modelId="{93C549B6-7A1F-4A42-AC37-73463300615C}">
      <dsp:nvSpPr>
        <dsp:cNvPr id="0" name=""/>
        <dsp:cNvSpPr/>
      </dsp:nvSpPr>
      <dsp:spPr>
        <a:xfrm>
          <a:off x="1233993" y="1003994"/>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AFECB-04FA-48C3-B900-768BC3E5D684}">
      <dsp:nvSpPr>
        <dsp:cNvPr id="0" name=""/>
        <dsp:cNvSpPr/>
      </dsp:nvSpPr>
      <dsp:spPr>
        <a:xfrm>
          <a:off x="1290012" y="1057212"/>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竹本</a:t>
          </a:r>
        </a:p>
      </dsp:txBody>
      <dsp:txXfrm>
        <a:off x="1299389" y="1066589"/>
        <a:ext cx="485416" cy="301394"/>
      </dsp:txXfrm>
    </dsp:sp>
    <dsp:sp modelId="{ACF37A28-2CE9-49D9-940C-EFC42EDAE273}">
      <dsp:nvSpPr>
        <dsp:cNvPr id="0" name=""/>
        <dsp:cNvSpPr/>
      </dsp:nvSpPr>
      <dsp:spPr>
        <a:xfrm>
          <a:off x="1850201" y="1003994"/>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DCB045-A9B1-4C95-9A74-850508DFBA64}">
      <dsp:nvSpPr>
        <dsp:cNvPr id="0" name=""/>
        <dsp:cNvSpPr/>
      </dsp:nvSpPr>
      <dsp:spPr>
        <a:xfrm>
          <a:off x="1906220" y="1057212"/>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en-US" altLang="ja-JP" sz="600" kern="1200" dirty="0"/>
            <a:t>TBD</a:t>
          </a:r>
          <a:endParaRPr kumimoji="1" lang="ja-JP" altLang="en-US" sz="600" kern="1200" dirty="0"/>
        </a:p>
      </dsp:txBody>
      <dsp:txXfrm>
        <a:off x="1915597" y="1066589"/>
        <a:ext cx="485416" cy="301394"/>
      </dsp:txXfrm>
    </dsp:sp>
    <dsp:sp modelId="{1F8C4132-4ED1-4CB1-9ED8-A379D7E7DBD0}">
      <dsp:nvSpPr>
        <dsp:cNvPr id="0" name=""/>
        <dsp:cNvSpPr/>
      </dsp:nvSpPr>
      <dsp:spPr>
        <a:xfrm>
          <a:off x="2466409" y="537216"/>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DE700-F859-4CE8-85A0-B4A7D1A03863}">
      <dsp:nvSpPr>
        <dsp:cNvPr id="0" name=""/>
        <dsp:cNvSpPr/>
      </dsp:nvSpPr>
      <dsp:spPr>
        <a:xfrm>
          <a:off x="2522428" y="590434"/>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自社（遊軍）</a:t>
          </a:r>
        </a:p>
      </dsp:txBody>
      <dsp:txXfrm>
        <a:off x="2531805" y="599811"/>
        <a:ext cx="485416" cy="301394"/>
      </dsp:txXfrm>
    </dsp:sp>
    <dsp:sp modelId="{519B972B-7303-4F01-9437-7FC937122785}">
      <dsp:nvSpPr>
        <dsp:cNvPr id="0" name=""/>
        <dsp:cNvSpPr/>
      </dsp:nvSpPr>
      <dsp:spPr>
        <a:xfrm>
          <a:off x="2466409" y="1003994"/>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F6227-BF93-4DDB-BADD-970B9CFF1917}">
      <dsp:nvSpPr>
        <dsp:cNvPr id="0" name=""/>
        <dsp:cNvSpPr/>
      </dsp:nvSpPr>
      <dsp:spPr>
        <a:xfrm>
          <a:off x="2522428" y="1057212"/>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釜口</a:t>
          </a:r>
        </a:p>
      </dsp:txBody>
      <dsp:txXfrm>
        <a:off x="2531805" y="1066589"/>
        <a:ext cx="485416" cy="301394"/>
      </dsp:txXfrm>
    </dsp:sp>
    <dsp:sp modelId="{DABE6E2F-60DA-4A82-980F-69534E01C3A9}">
      <dsp:nvSpPr>
        <dsp:cNvPr id="0" name=""/>
        <dsp:cNvSpPr/>
      </dsp:nvSpPr>
      <dsp:spPr>
        <a:xfrm>
          <a:off x="3698825" y="537216"/>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FD3A49-807D-4216-B39E-82253854C9CF}">
      <dsp:nvSpPr>
        <dsp:cNvPr id="0" name=""/>
        <dsp:cNvSpPr/>
      </dsp:nvSpPr>
      <dsp:spPr>
        <a:xfrm>
          <a:off x="3754844" y="590434"/>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協力会社</a:t>
          </a:r>
        </a:p>
      </dsp:txBody>
      <dsp:txXfrm>
        <a:off x="3764221" y="599811"/>
        <a:ext cx="485416" cy="301394"/>
      </dsp:txXfrm>
    </dsp:sp>
    <dsp:sp modelId="{D7698AC4-8F18-47CF-9CE7-F2130D47B3B5}">
      <dsp:nvSpPr>
        <dsp:cNvPr id="0" name=""/>
        <dsp:cNvSpPr/>
      </dsp:nvSpPr>
      <dsp:spPr>
        <a:xfrm>
          <a:off x="3082617" y="1003994"/>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54A871-9AC4-42DA-80F9-469A4CD4F822}">
      <dsp:nvSpPr>
        <dsp:cNvPr id="0" name=""/>
        <dsp:cNvSpPr/>
      </dsp:nvSpPr>
      <dsp:spPr>
        <a:xfrm>
          <a:off x="3138636" y="1057212"/>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鍛治</a:t>
          </a:r>
        </a:p>
      </dsp:txBody>
      <dsp:txXfrm>
        <a:off x="3148013" y="1066589"/>
        <a:ext cx="485416" cy="301394"/>
      </dsp:txXfrm>
    </dsp:sp>
    <dsp:sp modelId="{6FE65925-B738-405C-8960-BCB853DF45B9}">
      <dsp:nvSpPr>
        <dsp:cNvPr id="0" name=""/>
        <dsp:cNvSpPr/>
      </dsp:nvSpPr>
      <dsp:spPr>
        <a:xfrm>
          <a:off x="3698825" y="1003994"/>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7AE1CC-8BC4-425E-BF3C-C560BDD074AF}">
      <dsp:nvSpPr>
        <dsp:cNvPr id="0" name=""/>
        <dsp:cNvSpPr/>
      </dsp:nvSpPr>
      <dsp:spPr>
        <a:xfrm>
          <a:off x="3754844" y="1057212"/>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今村</a:t>
          </a:r>
        </a:p>
      </dsp:txBody>
      <dsp:txXfrm>
        <a:off x="3764221" y="1066589"/>
        <a:ext cx="485416" cy="301394"/>
      </dsp:txXfrm>
    </dsp:sp>
    <dsp:sp modelId="{BB791C26-9B7D-434D-AB46-827A26D80A5B}">
      <dsp:nvSpPr>
        <dsp:cNvPr id="0" name=""/>
        <dsp:cNvSpPr/>
      </dsp:nvSpPr>
      <dsp:spPr>
        <a:xfrm>
          <a:off x="4315033" y="1003994"/>
          <a:ext cx="504170" cy="3201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DD008-D000-4F10-B3C9-45BA33BE1E1C}">
      <dsp:nvSpPr>
        <dsp:cNvPr id="0" name=""/>
        <dsp:cNvSpPr/>
      </dsp:nvSpPr>
      <dsp:spPr>
        <a:xfrm>
          <a:off x="4371052" y="1057212"/>
          <a:ext cx="504170" cy="3201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kumimoji="1" lang="ja-JP" altLang="en-US" sz="600" kern="1200" dirty="0">
              <a:latin typeface="Meiryo UI" panose="020B0604030504040204" pitchFamily="50" charset="-128"/>
              <a:ea typeface="Meiryo UI" panose="020B0604030504040204" pitchFamily="50" charset="-128"/>
            </a:rPr>
            <a:t>ダニエルソフト</a:t>
          </a:r>
        </a:p>
      </dsp:txBody>
      <dsp:txXfrm>
        <a:off x="4380429" y="1066589"/>
        <a:ext cx="485416" cy="301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D0A5B-A966-4D22-973D-294AD4921C8B}">
      <dsp:nvSpPr>
        <dsp:cNvPr id="0" name=""/>
        <dsp:cNvSpPr/>
      </dsp:nvSpPr>
      <dsp:spPr>
        <a:xfrm>
          <a:off x="2998926" y="871663"/>
          <a:ext cx="341112" cy="162338"/>
        </a:xfrm>
        <a:custGeom>
          <a:avLst/>
          <a:gdLst/>
          <a:ahLst/>
          <a:cxnLst/>
          <a:rect l="0" t="0" r="0" b="0"/>
          <a:pathLst>
            <a:path>
              <a:moveTo>
                <a:pt x="0" y="0"/>
              </a:moveTo>
              <a:lnTo>
                <a:pt x="0" y="110628"/>
              </a:lnTo>
              <a:lnTo>
                <a:pt x="341112" y="110628"/>
              </a:lnTo>
              <a:lnTo>
                <a:pt x="341112"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2B9BE0-8A3D-4FF9-A519-EC6F144D8A46}">
      <dsp:nvSpPr>
        <dsp:cNvPr id="0" name=""/>
        <dsp:cNvSpPr/>
      </dsp:nvSpPr>
      <dsp:spPr>
        <a:xfrm>
          <a:off x="2657814" y="871663"/>
          <a:ext cx="341112" cy="162338"/>
        </a:xfrm>
        <a:custGeom>
          <a:avLst/>
          <a:gdLst/>
          <a:ahLst/>
          <a:cxnLst/>
          <a:rect l="0" t="0" r="0" b="0"/>
          <a:pathLst>
            <a:path>
              <a:moveTo>
                <a:pt x="341112" y="0"/>
              </a:moveTo>
              <a:lnTo>
                <a:pt x="341112" y="110628"/>
              </a:lnTo>
              <a:lnTo>
                <a:pt x="0" y="110628"/>
              </a:lnTo>
              <a:lnTo>
                <a:pt x="0"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74D218-CEC6-4BB0-B19C-CB1DF645AD9A}">
      <dsp:nvSpPr>
        <dsp:cNvPr id="0" name=""/>
        <dsp:cNvSpPr/>
      </dsp:nvSpPr>
      <dsp:spPr>
        <a:xfrm>
          <a:off x="1975589" y="354878"/>
          <a:ext cx="1023336" cy="162338"/>
        </a:xfrm>
        <a:custGeom>
          <a:avLst/>
          <a:gdLst/>
          <a:ahLst/>
          <a:cxnLst/>
          <a:rect l="0" t="0" r="0" b="0"/>
          <a:pathLst>
            <a:path>
              <a:moveTo>
                <a:pt x="0" y="0"/>
              </a:moveTo>
              <a:lnTo>
                <a:pt x="0" y="110628"/>
              </a:lnTo>
              <a:lnTo>
                <a:pt x="1023336" y="110628"/>
              </a:lnTo>
              <a:lnTo>
                <a:pt x="1023336" y="162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A5B3EB-63A8-4572-AAA9-85228737AC8C}">
      <dsp:nvSpPr>
        <dsp:cNvPr id="0" name=""/>
        <dsp:cNvSpPr/>
      </dsp:nvSpPr>
      <dsp:spPr>
        <a:xfrm>
          <a:off x="1929869" y="871663"/>
          <a:ext cx="91440" cy="162338"/>
        </a:xfrm>
        <a:custGeom>
          <a:avLst/>
          <a:gdLst/>
          <a:ahLst/>
          <a:cxnLst/>
          <a:rect l="0" t="0" r="0" b="0"/>
          <a:pathLst>
            <a:path>
              <a:moveTo>
                <a:pt x="45720" y="0"/>
              </a:moveTo>
              <a:lnTo>
                <a:pt x="45720"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A5D062-46E3-4476-B840-C4921C19289C}">
      <dsp:nvSpPr>
        <dsp:cNvPr id="0" name=""/>
        <dsp:cNvSpPr/>
      </dsp:nvSpPr>
      <dsp:spPr>
        <a:xfrm>
          <a:off x="1929869" y="354878"/>
          <a:ext cx="91440" cy="162338"/>
        </a:xfrm>
        <a:custGeom>
          <a:avLst/>
          <a:gdLst/>
          <a:ahLst/>
          <a:cxnLst/>
          <a:rect l="0" t="0" r="0" b="0"/>
          <a:pathLst>
            <a:path>
              <a:moveTo>
                <a:pt x="45720" y="0"/>
              </a:moveTo>
              <a:lnTo>
                <a:pt x="45720" y="162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66837E-7117-4856-942E-2277BDA1276C}">
      <dsp:nvSpPr>
        <dsp:cNvPr id="0" name=""/>
        <dsp:cNvSpPr/>
      </dsp:nvSpPr>
      <dsp:spPr>
        <a:xfrm>
          <a:off x="952253" y="871663"/>
          <a:ext cx="341112" cy="162338"/>
        </a:xfrm>
        <a:custGeom>
          <a:avLst/>
          <a:gdLst/>
          <a:ahLst/>
          <a:cxnLst/>
          <a:rect l="0" t="0" r="0" b="0"/>
          <a:pathLst>
            <a:path>
              <a:moveTo>
                <a:pt x="0" y="0"/>
              </a:moveTo>
              <a:lnTo>
                <a:pt x="0" y="110628"/>
              </a:lnTo>
              <a:lnTo>
                <a:pt x="341112" y="110628"/>
              </a:lnTo>
              <a:lnTo>
                <a:pt x="341112"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4705A-3B48-4ED0-B57A-2331C7756D37}">
      <dsp:nvSpPr>
        <dsp:cNvPr id="0" name=""/>
        <dsp:cNvSpPr/>
      </dsp:nvSpPr>
      <dsp:spPr>
        <a:xfrm>
          <a:off x="611140" y="871663"/>
          <a:ext cx="341112" cy="162338"/>
        </a:xfrm>
        <a:custGeom>
          <a:avLst/>
          <a:gdLst/>
          <a:ahLst/>
          <a:cxnLst/>
          <a:rect l="0" t="0" r="0" b="0"/>
          <a:pathLst>
            <a:path>
              <a:moveTo>
                <a:pt x="341112" y="0"/>
              </a:moveTo>
              <a:lnTo>
                <a:pt x="341112" y="110628"/>
              </a:lnTo>
              <a:lnTo>
                <a:pt x="0" y="110628"/>
              </a:lnTo>
              <a:lnTo>
                <a:pt x="0" y="1623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7000ED-71C8-4A06-A2B6-99091B69FEDC}">
      <dsp:nvSpPr>
        <dsp:cNvPr id="0" name=""/>
        <dsp:cNvSpPr/>
      </dsp:nvSpPr>
      <dsp:spPr>
        <a:xfrm>
          <a:off x="952253" y="354878"/>
          <a:ext cx="1023336" cy="162338"/>
        </a:xfrm>
        <a:custGeom>
          <a:avLst/>
          <a:gdLst/>
          <a:ahLst/>
          <a:cxnLst/>
          <a:rect l="0" t="0" r="0" b="0"/>
          <a:pathLst>
            <a:path>
              <a:moveTo>
                <a:pt x="1023336" y="0"/>
              </a:moveTo>
              <a:lnTo>
                <a:pt x="1023336" y="110628"/>
              </a:lnTo>
              <a:lnTo>
                <a:pt x="0" y="110628"/>
              </a:lnTo>
              <a:lnTo>
                <a:pt x="0" y="1623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52D356-0A03-4F41-A7FE-93AFD8008457}">
      <dsp:nvSpPr>
        <dsp:cNvPr id="0" name=""/>
        <dsp:cNvSpPr/>
      </dsp:nvSpPr>
      <dsp:spPr>
        <a:xfrm>
          <a:off x="1696497" y="43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8B038-8ADF-406D-8145-3D8CE8A75FC0}">
      <dsp:nvSpPr>
        <dsp:cNvPr id="0" name=""/>
        <dsp:cNvSpPr/>
      </dsp:nvSpPr>
      <dsp:spPr>
        <a:xfrm>
          <a:off x="1758518" y="5935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本部長</a:t>
          </a:r>
        </a:p>
      </dsp:txBody>
      <dsp:txXfrm>
        <a:off x="1768899" y="69732"/>
        <a:ext cx="537421" cy="333684"/>
      </dsp:txXfrm>
    </dsp:sp>
    <dsp:sp modelId="{45EA818F-C39E-42BA-BF4D-73F5E7C181A3}">
      <dsp:nvSpPr>
        <dsp:cNvPr id="0" name=""/>
        <dsp:cNvSpPr/>
      </dsp:nvSpPr>
      <dsp:spPr>
        <a:xfrm>
          <a:off x="673161" y="517217"/>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740DE4-6FA8-441D-A90C-4A1C26FBC106}">
      <dsp:nvSpPr>
        <dsp:cNvPr id="0" name=""/>
        <dsp:cNvSpPr/>
      </dsp:nvSpPr>
      <dsp:spPr>
        <a:xfrm>
          <a:off x="735181" y="576136"/>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専任</a:t>
          </a:r>
        </a:p>
      </dsp:txBody>
      <dsp:txXfrm>
        <a:off x="745562" y="586517"/>
        <a:ext cx="537421" cy="333684"/>
      </dsp:txXfrm>
    </dsp:sp>
    <dsp:sp modelId="{683DDEC7-FE69-4B56-BF93-93919B709253}">
      <dsp:nvSpPr>
        <dsp:cNvPr id="0" name=""/>
        <dsp:cNvSpPr/>
      </dsp:nvSpPr>
      <dsp:spPr>
        <a:xfrm>
          <a:off x="332049"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D1A95-1851-4E59-8A82-48006FAB0186}">
      <dsp:nvSpPr>
        <dsp:cNvPr id="0" name=""/>
        <dsp:cNvSpPr/>
      </dsp:nvSpPr>
      <dsp:spPr>
        <a:xfrm>
          <a:off x="394069"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dirty="0">
              <a:latin typeface="Meiryo UI" panose="020B0604030504040204" pitchFamily="50" charset="-128"/>
              <a:ea typeface="Meiryo UI" panose="020B0604030504040204" pitchFamily="50" charset="-128"/>
            </a:rPr>
            <a:t>YURI</a:t>
          </a:r>
          <a:endParaRPr kumimoji="1" lang="ja-JP" altLang="en-US" sz="700" kern="1200" dirty="0">
            <a:latin typeface="Meiryo UI" panose="020B0604030504040204" pitchFamily="50" charset="-128"/>
            <a:ea typeface="Meiryo UI" panose="020B0604030504040204" pitchFamily="50" charset="-128"/>
          </a:endParaRPr>
        </a:p>
      </dsp:txBody>
      <dsp:txXfrm>
        <a:off x="404450" y="1103302"/>
        <a:ext cx="537421" cy="333684"/>
      </dsp:txXfrm>
    </dsp:sp>
    <dsp:sp modelId="{B29B7EA2-1BA1-4588-93DE-9C2C08644743}">
      <dsp:nvSpPr>
        <dsp:cNvPr id="0" name=""/>
        <dsp:cNvSpPr/>
      </dsp:nvSpPr>
      <dsp:spPr>
        <a:xfrm>
          <a:off x="1014273"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5A94B5-0057-4745-8DEB-DA3382202D0A}">
      <dsp:nvSpPr>
        <dsp:cNvPr id="0" name=""/>
        <dsp:cNvSpPr/>
      </dsp:nvSpPr>
      <dsp:spPr>
        <a:xfrm>
          <a:off x="1076293"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en-US" altLang="ja-JP" sz="700" kern="1200" dirty="0"/>
            <a:t>TBD</a:t>
          </a:r>
          <a:endParaRPr kumimoji="1" lang="ja-JP" altLang="en-US" sz="700" kern="1200" dirty="0"/>
        </a:p>
      </dsp:txBody>
      <dsp:txXfrm>
        <a:off x="1086674" y="1103302"/>
        <a:ext cx="537421" cy="333684"/>
      </dsp:txXfrm>
    </dsp:sp>
    <dsp:sp modelId="{1F8C4132-4ED1-4CB1-9ED8-A379D7E7DBD0}">
      <dsp:nvSpPr>
        <dsp:cNvPr id="0" name=""/>
        <dsp:cNvSpPr/>
      </dsp:nvSpPr>
      <dsp:spPr>
        <a:xfrm>
          <a:off x="1696497" y="517217"/>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DE700-F859-4CE8-85A0-B4A7D1A03863}">
      <dsp:nvSpPr>
        <dsp:cNvPr id="0" name=""/>
        <dsp:cNvSpPr/>
      </dsp:nvSpPr>
      <dsp:spPr>
        <a:xfrm>
          <a:off x="1758518" y="576136"/>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兼任</a:t>
          </a:r>
        </a:p>
      </dsp:txBody>
      <dsp:txXfrm>
        <a:off x="1768899" y="586517"/>
        <a:ext cx="537421" cy="333684"/>
      </dsp:txXfrm>
    </dsp:sp>
    <dsp:sp modelId="{519B972B-7303-4F01-9437-7FC937122785}">
      <dsp:nvSpPr>
        <dsp:cNvPr id="0" name=""/>
        <dsp:cNvSpPr/>
      </dsp:nvSpPr>
      <dsp:spPr>
        <a:xfrm>
          <a:off x="1696497"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9F6227-BF93-4DDB-BADD-970B9CFF1917}">
      <dsp:nvSpPr>
        <dsp:cNvPr id="0" name=""/>
        <dsp:cNvSpPr/>
      </dsp:nvSpPr>
      <dsp:spPr>
        <a:xfrm>
          <a:off x="1758518"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リーダー</a:t>
          </a:r>
        </a:p>
      </dsp:txBody>
      <dsp:txXfrm>
        <a:off x="1768899" y="1103302"/>
        <a:ext cx="537421" cy="333684"/>
      </dsp:txXfrm>
    </dsp:sp>
    <dsp:sp modelId="{9A199A53-43F5-4329-9090-9B70ACB024DD}">
      <dsp:nvSpPr>
        <dsp:cNvPr id="0" name=""/>
        <dsp:cNvSpPr/>
      </dsp:nvSpPr>
      <dsp:spPr>
        <a:xfrm>
          <a:off x="2719834" y="517217"/>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CD298-0B3B-44E5-8D1B-029BDA9D07C1}">
      <dsp:nvSpPr>
        <dsp:cNvPr id="0" name=""/>
        <dsp:cNvSpPr/>
      </dsp:nvSpPr>
      <dsp:spPr>
        <a:xfrm>
          <a:off x="2781855" y="576136"/>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協力会社</a:t>
          </a:r>
        </a:p>
      </dsp:txBody>
      <dsp:txXfrm>
        <a:off x="2792236" y="586517"/>
        <a:ext cx="537421" cy="333684"/>
      </dsp:txXfrm>
    </dsp:sp>
    <dsp:sp modelId="{38493F11-2B76-42C8-B6DB-F4480B4D901F}">
      <dsp:nvSpPr>
        <dsp:cNvPr id="0" name=""/>
        <dsp:cNvSpPr/>
      </dsp:nvSpPr>
      <dsp:spPr>
        <a:xfrm>
          <a:off x="2378722"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E283AB-A0F0-4FBB-A01F-7715B67A99BD}">
      <dsp:nvSpPr>
        <dsp:cNvPr id="0" name=""/>
        <dsp:cNvSpPr/>
      </dsp:nvSpPr>
      <dsp:spPr>
        <a:xfrm>
          <a:off x="2440742"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スペシャリスト</a:t>
          </a:r>
        </a:p>
      </dsp:txBody>
      <dsp:txXfrm>
        <a:off x="2451123" y="1103302"/>
        <a:ext cx="537421" cy="333684"/>
      </dsp:txXfrm>
    </dsp:sp>
    <dsp:sp modelId="{E002E165-0F7C-4695-A1FA-D033056C9977}">
      <dsp:nvSpPr>
        <dsp:cNvPr id="0" name=""/>
        <dsp:cNvSpPr/>
      </dsp:nvSpPr>
      <dsp:spPr>
        <a:xfrm>
          <a:off x="3060946" y="1034002"/>
          <a:ext cx="558183" cy="3544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6DD5CE-6F24-4B32-ABC5-F081E861C4B8}">
      <dsp:nvSpPr>
        <dsp:cNvPr id="0" name=""/>
        <dsp:cNvSpPr/>
      </dsp:nvSpPr>
      <dsp:spPr>
        <a:xfrm>
          <a:off x="3122967" y="1092921"/>
          <a:ext cx="558183" cy="3544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kumimoji="1" lang="ja-JP" altLang="en-US" sz="700" kern="1200" dirty="0">
              <a:latin typeface="Meiryo UI" panose="020B0604030504040204" pitchFamily="50" charset="-128"/>
              <a:ea typeface="Meiryo UI" panose="020B0604030504040204" pitchFamily="50" charset="-128"/>
            </a:rPr>
            <a:t>ハートコア</a:t>
          </a:r>
        </a:p>
      </dsp:txBody>
      <dsp:txXfrm>
        <a:off x="3133348" y="1103302"/>
        <a:ext cx="537421" cy="3336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40790" cy="34530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4662" y="0"/>
            <a:ext cx="4342421" cy="345306"/>
          </a:xfrm>
          <a:prstGeom prst="rect">
            <a:avLst/>
          </a:prstGeom>
        </p:spPr>
        <p:txBody>
          <a:bodyPr vert="horz" lIns="91440" tIns="45720" rIns="91440" bIns="45720" rtlCol="0"/>
          <a:lstStyle>
            <a:lvl1pPr algn="r">
              <a:defRPr sz="1200"/>
            </a:lvl1pPr>
          </a:lstStyle>
          <a:p>
            <a:fld id="{1112FC85-A396-4194-8245-2A1B6FE752E4}" type="datetimeFigureOut">
              <a:rPr kumimoji="1" lang="ja-JP" altLang="en-US" smtClean="0"/>
              <a:t>2020/11/26</a:t>
            </a:fld>
            <a:endParaRPr kumimoji="1" lang="ja-JP" altLang="en-US"/>
          </a:p>
        </p:txBody>
      </p:sp>
      <p:sp>
        <p:nvSpPr>
          <p:cNvPr id="4" name="スライド イメージ プレースホルダー 3"/>
          <p:cNvSpPr>
            <a:spLocks noGrp="1" noRot="1" noChangeAspect="1"/>
          </p:cNvSpPr>
          <p:nvPr>
            <p:ph type="sldImg" idx="2"/>
          </p:nvPr>
        </p:nvSpPr>
        <p:spPr>
          <a:xfrm>
            <a:off x="3459163" y="860425"/>
            <a:ext cx="3100387"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1219" y="3315527"/>
            <a:ext cx="8016275" cy="2711616"/>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542858"/>
            <a:ext cx="4340790" cy="34530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4662" y="6542858"/>
            <a:ext cx="4342421" cy="345305"/>
          </a:xfrm>
          <a:prstGeom prst="rect">
            <a:avLst/>
          </a:prstGeom>
        </p:spPr>
        <p:txBody>
          <a:bodyPr vert="horz" lIns="91440" tIns="45720" rIns="91440" bIns="45720" rtlCol="0" anchor="b"/>
          <a:lstStyle>
            <a:lvl1pPr algn="r">
              <a:defRPr sz="1200"/>
            </a:lvl1pPr>
          </a:lstStyle>
          <a:p>
            <a:fld id="{228D9AB9-8F0D-473F-B68B-E1546FC49590}" type="slidenum">
              <a:rPr kumimoji="1" lang="ja-JP" altLang="en-US" smtClean="0"/>
              <a:t>‹#›</a:t>
            </a:fld>
            <a:endParaRPr kumimoji="1" lang="ja-JP" altLang="en-US"/>
          </a:p>
        </p:txBody>
      </p:sp>
    </p:spTree>
    <p:extLst>
      <p:ext uri="{BB962C8B-B14F-4D97-AF65-F5344CB8AC3E}">
        <p14:creationId xmlns:p14="http://schemas.microsoft.com/office/powerpoint/2010/main" val="27963764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28D9AB9-8F0D-473F-B68B-E1546FC49590}" type="slidenum">
              <a:rPr kumimoji="1" lang="ja-JP" altLang="en-US" smtClean="0"/>
              <a:t>10</a:t>
            </a:fld>
            <a:endParaRPr kumimoji="1" lang="ja-JP" altLang="en-US"/>
          </a:p>
        </p:txBody>
      </p:sp>
    </p:spTree>
    <p:extLst>
      <p:ext uri="{BB962C8B-B14F-4D97-AF65-F5344CB8AC3E}">
        <p14:creationId xmlns:p14="http://schemas.microsoft.com/office/powerpoint/2010/main" val="122386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28D9AB9-8F0D-473F-B68B-E1546FC49590}" type="slidenum">
              <a:rPr kumimoji="1" lang="ja-JP" altLang="en-US" smtClean="0"/>
              <a:t>11</a:t>
            </a:fld>
            <a:endParaRPr kumimoji="1" lang="ja-JP" altLang="en-US"/>
          </a:p>
        </p:txBody>
      </p:sp>
    </p:spTree>
    <p:extLst>
      <p:ext uri="{BB962C8B-B14F-4D97-AF65-F5344CB8AC3E}">
        <p14:creationId xmlns:p14="http://schemas.microsoft.com/office/powerpoint/2010/main" val="491884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chemeClr val="bg1"/>
                </a:solidFill>
                <a:latin typeface="Arial"/>
                <a:cs typeface="Arial"/>
              </a:defRPr>
            </a:lvl1pPr>
          </a:lstStyle>
          <a:p>
            <a:pPr marL="12700">
              <a:lnSpc>
                <a:spcPct val="100000"/>
              </a:lnSpc>
              <a:spcBef>
                <a:spcPts val="90"/>
              </a:spcBef>
            </a:pPr>
            <a:r>
              <a:rPr spc="60" dirty="0"/>
              <a:t>©</a:t>
            </a:r>
            <a:r>
              <a:rPr spc="245" dirty="0"/>
              <a:t> </a:t>
            </a:r>
            <a:r>
              <a:rPr spc="25" dirty="0"/>
              <a:t>I</a:t>
            </a:r>
            <a:r>
              <a:rPr spc="-80" dirty="0"/>
              <a:t> </a:t>
            </a:r>
            <a:r>
              <a:rPr spc="40" dirty="0"/>
              <a:t>N</a:t>
            </a:r>
            <a:r>
              <a:rPr spc="-75" dirty="0"/>
              <a:t> </a:t>
            </a:r>
            <a:r>
              <a:rPr spc="40" dirty="0"/>
              <a:t>N</a:t>
            </a:r>
            <a:r>
              <a:rPr spc="-80" dirty="0"/>
              <a:t> </a:t>
            </a:r>
            <a:r>
              <a:rPr spc="25" dirty="0"/>
              <a:t>O</a:t>
            </a:r>
            <a:r>
              <a:rPr spc="-80" dirty="0"/>
              <a:t> </a:t>
            </a:r>
            <a:r>
              <a:rPr spc="35" dirty="0"/>
              <a:t>V</a:t>
            </a:r>
            <a:r>
              <a:rPr spc="-80" dirty="0"/>
              <a:t> </a:t>
            </a:r>
            <a:r>
              <a:rPr spc="-10" dirty="0"/>
              <a:t>A</a:t>
            </a:r>
            <a:r>
              <a:rPr spc="-80" dirty="0"/>
              <a:t> </a:t>
            </a:r>
            <a:r>
              <a:rPr spc="-5" dirty="0"/>
              <a:t>T</a:t>
            </a:r>
            <a:r>
              <a:rPr spc="-80" dirty="0"/>
              <a:t> </a:t>
            </a:r>
            <a:r>
              <a:rPr spc="25" dirty="0"/>
              <a:t>I</a:t>
            </a:r>
            <a:r>
              <a:rPr spc="-80" dirty="0"/>
              <a:t> </a:t>
            </a:r>
            <a:r>
              <a:rPr spc="35" dirty="0"/>
              <a:t>V</a:t>
            </a:r>
            <a:r>
              <a:rPr spc="-80" dirty="0"/>
              <a:t> E</a:t>
            </a:r>
            <a:r>
              <a:rPr spc="-35" dirty="0"/>
              <a:t> </a:t>
            </a:r>
            <a:r>
              <a:rPr spc="-95" dirty="0"/>
              <a:t>S</a:t>
            </a:r>
            <a:r>
              <a:rPr spc="-75" dirty="0"/>
              <a:t> </a:t>
            </a:r>
            <a:r>
              <a:rPr spc="25" dirty="0"/>
              <a:t>O</a:t>
            </a:r>
            <a:r>
              <a:rPr spc="-80" dirty="0"/>
              <a:t> </a:t>
            </a:r>
            <a:r>
              <a:rPr spc="-70" dirty="0"/>
              <a:t>L</a:t>
            </a:r>
            <a:r>
              <a:rPr spc="-80" dirty="0"/>
              <a:t> </a:t>
            </a:r>
            <a:r>
              <a:rPr spc="20" dirty="0"/>
              <a:t>U</a:t>
            </a:r>
            <a:r>
              <a:rPr spc="-80" dirty="0"/>
              <a:t> </a:t>
            </a:r>
            <a:r>
              <a:rPr spc="-5" dirty="0"/>
              <a:t>T</a:t>
            </a:r>
            <a:r>
              <a:rPr spc="-80" dirty="0"/>
              <a:t> </a:t>
            </a:r>
            <a:r>
              <a:rPr spc="25" dirty="0"/>
              <a:t>I</a:t>
            </a:r>
            <a:r>
              <a:rPr spc="-80" dirty="0"/>
              <a:t> </a:t>
            </a:r>
            <a:r>
              <a:rPr spc="25" dirty="0"/>
              <a:t>O</a:t>
            </a:r>
            <a:r>
              <a:rPr spc="-80" dirty="0"/>
              <a:t> </a:t>
            </a:r>
            <a:r>
              <a:rPr spc="40" dirty="0"/>
              <a:t>N</a:t>
            </a:r>
            <a:r>
              <a:rPr spc="-80" dirty="0"/>
              <a:t> </a:t>
            </a:r>
            <a:r>
              <a:rPr spc="-95" dirty="0"/>
              <a:t>S</a:t>
            </a:r>
            <a:r>
              <a:rPr spc="-5" dirty="0"/>
              <a:t> </a:t>
            </a:r>
            <a:r>
              <a:rPr spc="25" dirty="0"/>
              <a:t>I</a:t>
            </a:r>
            <a:r>
              <a:rPr spc="-80" dirty="0"/>
              <a:t> </a:t>
            </a:r>
            <a:r>
              <a:rPr spc="40" dirty="0"/>
              <a:t>N</a:t>
            </a:r>
            <a:r>
              <a:rPr spc="-75" dirty="0"/>
              <a:t> </a:t>
            </a:r>
            <a:r>
              <a:rPr spc="-55" dirty="0"/>
              <a:t>C</a:t>
            </a:r>
            <a:r>
              <a:rPr spc="-80" dirty="0"/>
              <a:t> </a:t>
            </a:r>
            <a:r>
              <a:rPr spc="-35" dirty="0"/>
              <a:t>.</a:t>
            </a:r>
            <a:r>
              <a:rPr spc="60" dirty="0"/>
              <a:t> </a:t>
            </a:r>
            <a:r>
              <a:rPr spc="-10" dirty="0"/>
              <a:t>A</a:t>
            </a:r>
            <a:r>
              <a:rPr spc="-80" dirty="0"/>
              <a:t> </a:t>
            </a:r>
            <a:r>
              <a:rPr spc="-70" dirty="0"/>
              <a:t>L</a:t>
            </a:r>
            <a:r>
              <a:rPr spc="-80" dirty="0"/>
              <a:t> </a:t>
            </a:r>
            <a:r>
              <a:rPr spc="-70" dirty="0"/>
              <a:t>L</a:t>
            </a:r>
            <a:r>
              <a:rPr spc="-55" dirty="0"/>
              <a:t> R</a:t>
            </a:r>
            <a:r>
              <a:rPr spc="-80" dirty="0"/>
              <a:t> </a:t>
            </a:r>
            <a:r>
              <a:rPr spc="25" dirty="0"/>
              <a:t>I</a:t>
            </a:r>
            <a:r>
              <a:rPr spc="-75" dirty="0"/>
              <a:t> </a:t>
            </a:r>
            <a:r>
              <a:rPr spc="-45" dirty="0"/>
              <a:t>G</a:t>
            </a:r>
            <a:r>
              <a:rPr spc="-80" dirty="0"/>
              <a:t> </a:t>
            </a:r>
            <a:r>
              <a:rPr spc="40" dirty="0"/>
              <a:t>H</a:t>
            </a:r>
            <a:r>
              <a:rPr spc="-80" dirty="0"/>
              <a:t> </a:t>
            </a:r>
            <a:r>
              <a:rPr spc="-5" dirty="0"/>
              <a:t>T</a:t>
            </a:r>
            <a:r>
              <a:rPr spc="-80" dirty="0"/>
              <a:t> </a:t>
            </a:r>
            <a:r>
              <a:rPr spc="-95" dirty="0"/>
              <a:t>S</a:t>
            </a:r>
            <a:r>
              <a:rPr spc="-5" dirty="0"/>
              <a:t> </a:t>
            </a:r>
            <a:r>
              <a:rPr spc="-55" dirty="0"/>
              <a:t>R</a:t>
            </a:r>
            <a:r>
              <a:rPr spc="-80" dirty="0"/>
              <a:t> E </a:t>
            </a:r>
            <a:r>
              <a:rPr spc="-95" dirty="0"/>
              <a:t>S</a:t>
            </a:r>
            <a:r>
              <a:rPr spc="-80" dirty="0"/>
              <a:t> E </a:t>
            </a:r>
            <a:r>
              <a:rPr spc="-55" dirty="0"/>
              <a:t>R</a:t>
            </a:r>
            <a:r>
              <a:rPr spc="-80" dirty="0"/>
              <a:t> </a:t>
            </a:r>
            <a:r>
              <a:rPr spc="35" dirty="0"/>
              <a:t>V</a:t>
            </a:r>
            <a:r>
              <a:rPr spc="-75" dirty="0"/>
              <a:t> </a:t>
            </a:r>
            <a:r>
              <a:rPr spc="-80" dirty="0"/>
              <a:t>E </a:t>
            </a:r>
            <a:r>
              <a:rPr spc="30" dirty="0"/>
              <a:t>D</a:t>
            </a:r>
            <a:r>
              <a:rPr spc="-80" dirty="0"/>
              <a:t> </a:t>
            </a:r>
            <a:r>
              <a:rPr spc="-35" dirty="0"/>
              <a:t>.</a:t>
            </a:r>
            <a:r>
              <a:rPr spc="60" dirty="0"/>
              <a:t> </a:t>
            </a:r>
            <a:r>
              <a:rPr spc="-10" dirty="0"/>
              <a:t>|</a:t>
            </a:r>
            <a:r>
              <a:rPr spc="40" dirty="0"/>
              <a:t> </a:t>
            </a:r>
            <a:r>
              <a:rPr spc="15" dirty="0"/>
              <a:t>2</a:t>
            </a:r>
            <a:r>
              <a:rPr spc="-80" dirty="0"/>
              <a:t> </a:t>
            </a:r>
            <a:r>
              <a:rPr spc="15" dirty="0"/>
              <a:t>0</a:t>
            </a:r>
            <a:r>
              <a:rPr spc="-80" dirty="0"/>
              <a:t> </a:t>
            </a:r>
            <a:r>
              <a:rPr spc="15" dirty="0"/>
              <a:t>1</a:t>
            </a:r>
            <a:r>
              <a:rPr spc="-80" dirty="0"/>
              <a:t> </a:t>
            </a:r>
            <a:r>
              <a:rPr spc="15" dirty="0"/>
              <a:t>8</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1E242D"/>
                </a:solidFill>
                <a:latin typeface="Noto Sans CJK JP Regular"/>
                <a:cs typeface="Noto Sans CJK JP Regula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800" b="1" i="0">
                <a:solidFill>
                  <a:schemeClr val="bg1"/>
                </a:solidFill>
                <a:latin typeface="Arial"/>
                <a:cs typeface="Arial"/>
              </a:defRPr>
            </a:lvl1pPr>
          </a:lstStyle>
          <a:p>
            <a:pPr marL="12700">
              <a:lnSpc>
                <a:spcPct val="100000"/>
              </a:lnSpc>
              <a:spcBef>
                <a:spcPts val="90"/>
              </a:spcBef>
            </a:pPr>
            <a:r>
              <a:rPr spc="60" dirty="0"/>
              <a:t>©</a:t>
            </a:r>
            <a:r>
              <a:rPr spc="245" dirty="0"/>
              <a:t> </a:t>
            </a:r>
            <a:r>
              <a:rPr spc="25" dirty="0"/>
              <a:t>I</a:t>
            </a:r>
            <a:r>
              <a:rPr spc="-80" dirty="0"/>
              <a:t> </a:t>
            </a:r>
            <a:r>
              <a:rPr spc="40" dirty="0"/>
              <a:t>N</a:t>
            </a:r>
            <a:r>
              <a:rPr spc="-75" dirty="0"/>
              <a:t> </a:t>
            </a:r>
            <a:r>
              <a:rPr spc="40" dirty="0"/>
              <a:t>N</a:t>
            </a:r>
            <a:r>
              <a:rPr spc="-80" dirty="0"/>
              <a:t> </a:t>
            </a:r>
            <a:r>
              <a:rPr spc="25" dirty="0"/>
              <a:t>O</a:t>
            </a:r>
            <a:r>
              <a:rPr spc="-80" dirty="0"/>
              <a:t> </a:t>
            </a:r>
            <a:r>
              <a:rPr spc="35" dirty="0"/>
              <a:t>V</a:t>
            </a:r>
            <a:r>
              <a:rPr spc="-80" dirty="0"/>
              <a:t> </a:t>
            </a:r>
            <a:r>
              <a:rPr spc="-10" dirty="0"/>
              <a:t>A</a:t>
            </a:r>
            <a:r>
              <a:rPr spc="-80" dirty="0"/>
              <a:t> </a:t>
            </a:r>
            <a:r>
              <a:rPr spc="-5" dirty="0"/>
              <a:t>T</a:t>
            </a:r>
            <a:r>
              <a:rPr spc="-80" dirty="0"/>
              <a:t> </a:t>
            </a:r>
            <a:r>
              <a:rPr spc="25" dirty="0"/>
              <a:t>I</a:t>
            </a:r>
            <a:r>
              <a:rPr spc="-80" dirty="0"/>
              <a:t> </a:t>
            </a:r>
            <a:r>
              <a:rPr spc="35" dirty="0"/>
              <a:t>V</a:t>
            </a:r>
            <a:r>
              <a:rPr spc="-80" dirty="0"/>
              <a:t> E</a:t>
            </a:r>
            <a:r>
              <a:rPr spc="-35" dirty="0"/>
              <a:t> </a:t>
            </a:r>
            <a:r>
              <a:rPr spc="-95" dirty="0"/>
              <a:t>S</a:t>
            </a:r>
            <a:r>
              <a:rPr spc="-75" dirty="0"/>
              <a:t> </a:t>
            </a:r>
            <a:r>
              <a:rPr spc="25" dirty="0"/>
              <a:t>O</a:t>
            </a:r>
            <a:r>
              <a:rPr spc="-80" dirty="0"/>
              <a:t> </a:t>
            </a:r>
            <a:r>
              <a:rPr spc="-70" dirty="0"/>
              <a:t>L</a:t>
            </a:r>
            <a:r>
              <a:rPr spc="-80" dirty="0"/>
              <a:t> </a:t>
            </a:r>
            <a:r>
              <a:rPr spc="20" dirty="0"/>
              <a:t>U</a:t>
            </a:r>
            <a:r>
              <a:rPr spc="-80" dirty="0"/>
              <a:t> </a:t>
            </a:r>
            <a:r>
              <a:rPr spc="-5" dirty="0"/>
              <a:t>T</a:t>
            </a:r>
            <a:r>
              <a:rPr spc="-80" dirty="0"/>
              <a:t> </a:t>
            </a:r>
            <a:r>
              <a:rPr spc="25" dirty="0"/>
              <a:t>I</a:t>
            </a:r>
            <a:r>
              <a:rPr spc="-80" dirty="0"/>
              <a:t> </a:t>
            </a:r>
            <a:r>
              <a:rPr spc="25" dirty="0"/>
              <a:t>O</a:t>
            </a:r>
            <a:r>
              <a:rPr spc="-80" dirty="0"/>
              <a:t> </a:t>
            </a:r>
            <a:r>
              <a:rPr spc="40" dirty="0"/>
              <a:t>N</a:t>
            </a:r>
            <a:r>
              <a:rPr spc="-80" dirty="0"/>
              <a:t> </a:t>
            </a:r>
            <a:r>
              <a:rPr spc="-95" dirty="0"/>
              <a:t>S</a:t>
            </a:r>
            <a:r>
              <a:rPr spc="-5" dirty="0"/>
              <a:t> </a:t>
            </a:r>
            <a:r>
              <a:rPr spc="25" dirty="0"/>
              <a:t>I</a:t>
            </a:r>
            <a:r>
              <a:rPr spc="-80" dirty="0"/>
              <a:t> </a:t>
            </a:r>
            <a:r>
              <a:rPr spc="40" dirty="0"/>
              <a:t>N</a:t>
            </a:r>
            <a:r>
              <a:rPr spc="-75" dirty="0"/>
              <a:t> </a:t>
            </a:r>
            <a:r>
              <a:rPr spc="-55" dirty="0"/>
              <a:t>C</a:t>
            </a:r>
            <a:r>
              <a:rPr spc="-80" dirty="0"/>
              <a:t> </a:t>
            </a:r>
            <a:r>
              <a:rPr spc="-35" dirty="0"/>
              <a:t>.</a:t>
            </a:r>
            <a:r>
              <a:rPr spc="60" dirty="0"/>
              <a:t> </a:t>
            </a:r>
            <a:r>
              <a:rPr spc="-10" dirty="0"/>
              <a:t>A</a:t>
            </a:r>
            <a:r>
              <a:rPr spc="-80" dirty="0"/>
              <a:t> </a:t>
            </a:r>
            <a:r>
              <a:rPr spc="-70" dirty="0"/>
              <a:t>L</a:t>
            </a:r>
            <a:r>
              <a:rPr spc="-80" dirty="0"/>
              <a:t> </a:t>
            </a:r>
            <a:r>
              <a:rPr spc="-70" dirty="0"/>
              <a:t>L</a:t>
            </a:r>
            <a:r>
              <a:rPr spc="-55" dirty="0"/>
              <a:t> R</a:t>
            </a:r>
            <a:r>
              <a:rPr spc="-80" dirty="0"/>
              <a:t> </a:t>
            </a:r>
            <a:r>
              <a:rPr spc="25" dirty="0"/>
              <a:t>I</a:t>
            </a:r>
            <a:r>
              <a:rPr spc="-75" dirty="0"/>
              <a:t> </a:t>
            </a:r>
            <a:r>
              <a:rPr spc="-45" dirty="0"/>
              <a:t>G</a:t>
            </a:r>
            <a:r>
              <a:rPr spc="-80" dirty="0"/>
              <a:t> </a:t>
            </a:r>
            <a:r>
              <a:rPr spc="40" dirty="0"/>
              <a:t>H</a:t>
            </a:r>
            <a:r>
              <a:rPr spc="-80" dirty="0"/>
              <a:t> </a:t>
            </a:r>
            <a:r>
              <a:rPr spc="-5" dirty="0"/>
              <a:t>T</a:t>
            </a:r>
            <a:r>
              <a:rPr spc="-80" dirty="0"/>
              <a:t> </a:t>
            </a:r>
            <a:r>
              <a:rPr spc="-95" dirty="0"/>
              <a:t>S</a:t>
            </a:r>
            <a:r>
              <a:rPr spc="-5" dirty="0"/>
              <a:t> </a:t>
            </a:r>
            <a:r>
              <a:rPr spc="-55" dirty="0"/>
              <a:t>R</a:t>
            </a:r>
            <a:r>
              <a:rPr spc="-80" dirty="0"/>
              <a:t> E </a:t>
            </a:r>
            <a:r>
              <a:rPr spc="-95" dirty="0"/>
              <a:t>S</a:t>
            </a:r>
            <a:r>
              <a:rPr spc="-80" dirty="0"/>
              <a:t> E </a:t>
            </a:r>
            <a:r>
              <a:rPr spc="-55" dirty="0"/>
              <a:t>R</a:t>
            </a:r>
            <a:r>
              <a:rPr spc="-80" dirty="0"/>
              <a:t> </a:t>
            </a:r>
            <a:r>
              <a:rPr spc="35" dirty="0"/>
              <a:t>V</a:t>
            </a:r>
            <a:r>
              <a:rPr spc="-75" dirty="0"/>
              <a:t> </a:t>
            </a:r>
            <a:r>
              <a:rPr spc="-80" dirty="0"/>
              <a:t>E </a:t>
            </a:r>
            <a:r>
              <a:rPr spc="30" dirty="0"/>
              <a:t>D</a:t>
            </a:r>
            <a:r>
              <a:rPr spc="-80" dirty="0"/>
              <a:t> </a:t>
            </a:r>
            <a:r>
              <a:rPr spc="-35" dirty="0"/>
              <a:t>.</a:t>
            </a:r>
            <a:r>
              <a:rPr spc="60" dirty="0"/>
              <a:t> </a:t>
            </a:r>
            <a:r>
              <a:rPr spc="-10" dirty="0"/>
              <a:t>|</a:t>
            </a:r>
            <a:r>
              <a:rPr spc="40" dirty="0"/>
              <a:t> </a:t>
            </a:r>
            <a:r>
              <a:rPr spc="15" dirty="0"/>
              <a:t>2</a:t>
            </a:r>
            <a:r>
              <a:rPr spc="-80" dirty="0"/>
              <a:t> </a:t>
            </a:r>
            <a:r>
              <a:rPr spc="15" dirty="0"/>
              <a:t>0</a:t>
            </a:r>
            <a:r>
              <a:rPr spc="-80" dirty="0"/>
              <a:t> </a:t>
            </a:r>
            <a:r>
              <a:rPr spc="15" dirty="0"/>
              <a:t>1</a:t>
            </a:r>
            <a:r>
              <a:rPr spc="-80" dirty="0"/>
              <a:t> </a:t>
            </a:r>
            <a:r>
              <a:rPr spc="15" dirty="0"/>
              <a:t>8</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rgbClr val="1E242D"/>
                </a:solidFill>
                <a:latin typeface="Noto Sans CJK JP Regular"/>
                <a:cs typeface="Noto Sans CJK JP Regular"/>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00" b="1" i="0">
                <a:solidFill>
                  <a:schemeClr val="bg1"/>
                </a:solidFill>
                <a:latin typeface="Arial"/>
                <a:cs typeface="Arial"/>
              </a:defRPr>
            </a:lvl1pPr>
          </a:lstStyle>
          <a:p>
            <a:pPr marL="12700">
              <a:lnSpc>
                <a:spcPct val="100000"/>
              </a:lnSpc>
              <a:spcBef>
                <a:spcPts val="90"/>
              </a:spcBef>
            </a:pPr>
            <a:r>
              <a:rPr spc="60" dirty="0"/>
              <a:t>©</a:t>
            </a:r>
            <a:r>
              <a:rPr spc="245" dirty="0"/>
              <a:t> </a:t>
            </a:r>
            <a:r>
              <a:rPr spc="25" dirty="0"/>
              <a:t>I</a:t>
            </a:r>
            <a:r>
              <a:rPr spc="-80" dirty="0"/>
              <a:t> </a:t>
            </a:r>
            <a:r>
              <a:rPr spc="40" dirty="0"/>
              <a:t>N</a:t>
            </a:r>
            <a:r>
              <a:rPr spc="-75" dirty="0"/>
              <a:t> </a:t>
            </a:r>
            <a:r>
              <a:rPr spc="40" dirty="0"/>
              <a:t>N</a:t>
            </a:r>
            <a:r>
              <a:rPr spc="-80" dirty="0"/>
              <a:t> </a:t>
            </a:r>
            <a:r>
              <a:rPr spc="25" dirty="0"/>
              <a:t>O</a:t>
            </a:r>
            <a:r>
              <a:rPr spc="-80" dirty="0"/>
              <a:t> </a:t>
            </a:r>
            <a:r>
              <a:rPr spc="35" dirty="0"/>
              <a:t>V</a:t>
            </a:r>
            <a:r>
              <a:rPr spc="-80" dirty="0"/>
              <a:t> </a:t>
            </a:r>
            <a:r>
              <a:rPr spc="-10" dirty="0"/>
              <a:t>A</a:t>
            </a:r>
            <a:r>
              <a:rPr spc="-80" dirty="0"/>
              <a:t> </a:t>
            </a:r>
            <a:r>
              <a:rPr spc="-5" dirty="0"/>
              <a:t>T</a:t>
            </a:r>
            <a:r>
              <a:rPr spc="-80" dirty="0"/>
              <a:t> </a:t>
            </a:r>
            <a:r>
              <a:rPr spc="25" dirty="0"/>
              <a:t>I</a:t>
            </a:r>
            <a:r>
              <a:rPr spc="-80" dirty="0"/>
              <a:t> </a:t>
            </a:r>
            <a:r>
              <a:rPr spc="35" dirty="0"/>
              <a:t>V</a:t>
            </a:r>
            <a:r>
              <a:rPr spc="-80" dirty="0"/>
              <a:t> E</a:t>
            </a:r>
            <a:r>
              <a:rPr spc="-35" dirty="0"/>
              <a:t> </a:t>
            </a:r>
            <a:r>
              <a:rPr spc="-95" dirty="0"/>
              <a:t>S</a:t>
            </a:r>
            <a:r>
              <a:rPr spc="-75" dirty="0"/>
              <a:t> </a:t>
            </a:r>
            <a:r>
              <a:rPr spc="25" dirty="0"/>
              <a:t>O</a:t>
            </a:r>
            <a:r>
              <a:rPr spc="-80" dirty="0"/>
              <a:t> </a:t>
            </a:r>
            <a:r>
              <a:rPr spc="-70" dirty="0"/>
              <a:t>L</a:t>
            </a:r>
            <a:r>
              <a:rPr spc="-80" dirty="0"/>
              <a:t> </a:t>
            </a:r>
            <a:r>
              <a:rPr spc="20" dirty="0"/>
              <a:t>U</a:t>
            </a:r>
            <a:r>
              <a:rPr spc="-80" dirty="0"/>
              <a:t> </a:t>
            </a:r>
            <a:r>
              <a:rPr spc="-5" dirty="0"/>
              <a:t>T</a:t>
            </a:r>
            <a:r>
              <a:rPr spc="-80" dirty="0"/>
              <a:t> </a:t>
            </a:r>
            <a:r>
              <a:rPr spc="25" dirty="0"/>
              <a:t>I</a:t>
            </a:r>
            <a:r>
              <a:rPr spc="-80" dirty="0"/>
              <a:t> </a:t>
            </a:r>
            <a:r>
              <a:rPr spc="25" dirty="0"/>
              <a:t>O</a:t>
            </a:r>
            <a:r>
              <a:rPr spc="-80" dirty="0"/>
              <a:t> </a:t>
            </a:r>
            <a:r>
              <a:rPr spc="40" dirty="0"/>
              <a:t>N</a:t>
            </a:r>
            <a:r>
              <a:rPr spc="-80" dirty="0"/>
              <a:t> </a:t>
            </a:r>
            <a:r>
              <a:rPr spc="-95" dirty="0"/>
              <a:t>S</a:t>
            </a:r>
            <a:r>
              <a:rPr spc="-5" dirty="0"/>
              <a:t> </a:t>
            </a:r>
            <a:r>
              <a:rPr spc="25" dirty="0"/>
              <a:t>I</a:t>
            </a:r>
            <a:r>
              <a:rPr spc="-80" dirty="0"/>
              <a:t> </a:t>
            </a:r>
            <a:r>
              <a:rPr spc="40" dirty="0"/>
              <a:t>N</a:t>
            </a:r>
            <a:r>
              <a:rPr spc="-75" dirty="0"/>
              <a:t> </a:t>
            </a:r>
            <a:r>
              <a:rPr spc="-55" dirty="0"/>
              <a:t>C</a:t>
            </a:r>
            <a:r>
              <a:rPr spc="-80" dirty="0"/>
              <a:t> </a:t>
            </a:r>
            <a:r>
              <a:rPr spc="-35" dirty="0"/>
              <a:t>.</a:t>
            </a:r>
            <a:r>
              <a:rPr spc="60" dirty="0"/>
              <a:t> </a:t>
            </a:r>
            <a:r>
              <a:rPr spc="-10" dirty="0"/>
              <a:t>A</a:t>
            </a:r>
            <a:r>
              <a:rPr spc="-80" dirty="0"/>
              <a:t> </a:t>
            </a:r>
            <a:r>
              <a:rPr spc="-70" dirty="0"/>
              <a:t>L</a:t>
            </a:r>
            <a:r>
              <a:rPr spc="-80" dirty="0"/>
              <a:t> </a:t>
            </a:r>
            <a:r>
              <a:rPr spc="-70" dirty="0"/>
              <a:t>L</a:t>
            </a:r>
            <a:r>
              <a:rPr spc="-55" dirty="0"/>
              <a:t> R</a:t>
            </a:r>
            <a:r>
              <a:rPr spc="-80" dirty="0"/>
              <a:t> </a:t>
            </a:r>
            <a:r>
              <a:rPr spc="25" dirty="0"/>
              <a:t>I</a:t>
            </a:r>
            <a:r>
              <a:rPr spc="-75" dirty="0"/>
              <a:t> </a:t>
            </a:r>
            <a:r>
              <a:rPr spc="-45" dirty="0"/>
              <a:t>G</a:t>
            </a:r>
            <a:r>
              <a:rPr spc="-80" dirty="0"/>
              <a:t> </a:t>
            </a:r>
            <a:r>
              <a:rPr spc="40" dirty="0"/>
              <a:t>H</a:t>
            </a:r>
            <a:r>
              <a:rPr spc="-80" dirty="0"/>
              <a:t> </a:t>
            </a:r>
            <a:r>
              <a:rPr spc="-5" dirty="0"/>
              <a:t>T</a:t>
            </a:r>
            <a:r>
              <a:rPr spc="-80" dirty="0"/>
              <a:t> </a:t>
            </a:r>
            <a:r>
              <a:rPr spc="-95" dirty="0"/>
              <a:t>S</a:t>
            </a:r>
            <a:r>
              <a:rPr spc="-5" dirty="0"/>
              <a:t> </a:t>
            </a:r>
            <a:r>
              <a:rPr spc="-55" dirty="0"/>
              <a:t>R</a:t>
            </a:r>
            <a:r>
              <a:rPr spc="-80" dirty="0"/>
              <a:t> E </a:t>
            </a:r>
            <a:r>
              <a:rPr spc="-95" dirty="0"/>
              <a:t>S</a:t>
            </a:r>
            <a:r>
              <a:rPr spc="-80" dirty="0"/>
              <a:t> E </a:t>
            </a:r>
            <a:r>
              <a:rPr spc="-55" dirty="0"/>
              <a:t>R</a:t>
            </a:r>
            <a:r>
              <a:rPr spc="-80" dirty="0"/>
              <a:t> </a:t>
            </a:r>
            <a:r>
              <a:rPr spc="35" dirty="0"/>
              <a:t>V</a:t>
            </a:r>
            <a:r>
              <a:rPr spc="-75" dirty="0"/>
              <a:t> </a:t>
            </a:r>
            <a:r>
              <a:rPr spc="-80" dirty="0"/>
              <a:t>E </a:t>
            </a:r>
            <a:r>
              <a:rPr spc="30" dirty="0"/>
              <a:t>D</a:t>
            </a:r>
            <a:r>
              <a:rPr spc="-80" dirty="0"/>
              <a:t> </a:t>
            </a:r>
            <a:r>
              <a:rPr spc="-35" dirty="0"/>
              <a:t>.</a:t>
            </a:r>
            <a:r>
              <a:rPr spc="60" dirty="0"/>
              <a:t> </a:t>
            </a:r>
            <a:r>
              <a:rPr spc="-10" dirty="0"/>
              <a:t>|</a:t>
            </a:r>
            <a:r>
              <a:rPr spc="40" dirty="0"/>
              <a:t> </a:t>
            </a:r>
            <a:r>
              <a:rPr spc="15" dirty="0"/>
              <a:t>2</a:t>
            </a:r>
            <a:r>
              <a:rPr spc="-80" dirty="0"/>
              <a:t> </a:t>
            </a:r>
            <a:r>
              <a:rPr spc="15" dirty="0"/>
              <a:t>0</a:t>
            </a:r>
            <a:r>
              <a:rPr spc="-80" dirty="0"/>
              <a:t> </a:t>
            </a:r>
            <a:r>
              <a:rPr spc="15" dirty="0"/>
              <a:t>1</a:t>
            </a:r>
            <a:r>
              <a:rPr spc="-80" dirty="0"/>
              <a:t> </a:t>
            </a:r>
            <a:r>
              <a:rPr spc="15" dirty="0"/>
              <a:t>8</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727964"/>
            <a:ext cx="9753600" cy="587375"/>
          </a:xfrm>
          <a:custGeom>
            <a:avLst/>
            <a:gdLst/>
            <a:ahLst/>
            <a:cxnLst/>
            <a:rect l="l" t="t" r="r" b="b"/>
            <a:pathLst>
              <a:path w="9753600" h="587375">
                <a:moveTo>
                  <a:pt x="0" y="587235"/>
                </a:moveTo>
                <a:lnTo>
                  <a:pt x="0" y="0"/>
                </a:lnTo>
                <a:lnTo>
                  <a:pt x="9753600" y="0"/>
                </a:lnTo>
                <a:lnTo>
                  <a:pt x="9753600" y="587235"/>
                </a:lnTo>
                <a:lnTo>
                  <a:pt x="0" y="587235"/>
                </a:lnTo>
                <a:close/>
              </a:path>
            </a:pathLst>
          </a:custGeom>
          <a:solidFill>
            <a:srgbClr val="066AA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rgbClr val="1E242D"/>
                </a:solidFill>
                <a:latin typeface="Noto Sans CJK JP Regular"/>
                <a:cs typeface="Noto Sans CJK JP Regular"/>
              </a:defRPr>
            </a:lvl1pPr>
          </a:lstStyle>
          <a:p>
            <a:endParaRPr/>
          </a:p>
        </p:txBody>
      </p:sp>
      <p:sp>
        <p:nvSpPr>
          <p:cNvPr id="3" name="Holder 3"/>
          <p:cNvSpPr>
            <a:spLocks noGrp="1"/>
          </p:cNvSpPr>
          <p:nvPr>
            <p:ph type="ftr" sz="quarter" idx="5"/>
          </p:nvPr>
        </p:nvSpPr>
        <p:spPr/>
        <p:txBody>
          <a:bodyPr lIns="0" tIns="0" rIns="0" bIns="0"/>
          <a:lstStyle>
            <a:lvl1pPr>
              <a:defRPr sz="800" b="1" i="0">
                <a:solidFill>
                  <a:schemeClr val="bg1"/>
                </a:solidFill>
                <a:latin typeface="Arial"/>
                <a:cs typeface="Arial"/>
              </a:defRPr>
            </a:lvl1pPr>
          </a:lstStyle>
          <a:p>
            <a:pPr marL="12700">
              <a:lnSpc>
                <a:spcPct val="100000"/>
              </a:lnSpc>
              <a:spcBef>
                <a:spcPts val="90"/>
              </a:spcBef>
            </a:pPr>
            <a:r>
              <a:rPr spc="60" dirty="0"/>
              <a:t>©</a:t>
            </a:r>
            <a:r>
              <a:rPr spc="245" dirty="0"/>
              <a:t> </a:t>
            </a:r>
            <a:r>
              <a:rPr spc="25" dirty="0"/>
              <a:t>I</a:t>
            </a:r>
            <a:r>
              <a:rPr spc="-80" dirty="0"/>
              <a:t> </a:t>
            </a:r>
            <a:r>
              <a:rPr spc="40" dirty="0"/>
              <a:t>N</a:t>
            </a:r>
            <a:r>
              <a:rPr spc="-75" dirty="0"/>
              <a:t> </a:t>
            </a:r>
            <a:r>
              <a:rPr spc="40" dirty="0"/>
              <a:t>N</a:t>
            </a:r>
            <a:r>
              <a:rPr spc="-80" dirty="0"/>
              <a:t> </a:t>
            </a:r>
            <a:r>
              <a:rPr spc="25" dirty="0"/>
              <a:t>O</a:t>
            </a:r>
            <a:r>
              <a:rPr spc="-80" dirty="0"/>
              <a:t> </a:t>
            </a:r>
            <a:r>
              <a:rPr spc="35" dirty="0"/>
              <a:t>V</a:t>
            </a:r>
            <a:r>
              <a:rPr spc="-80" dirty="0"/>
              <a:t> </a:t>
            </a:r>
            <a:r>
              <a:rPr spc="-10" dirty="0"/>
              <a:t>A</a:t>
            </a:r>
            <a:r>
              <a:rPr spc="-80" dirty="0"/>
              <a:t> </a:t>
            </a:r>
            <a:r>
              <a:rPr spc="-5" dirty="0"/>
              <a:t>T</a:t>
            </a:r>
            <a:r>
              <a:rPr spc="-80" dirty="0"/>
              <a:t> </a:t>
            </a:r>
            <a:r>
              <a:rPr spc="25" dirty="0"/>
              <a:t>I</a:t>
            </a:r>
            <a:r>
              <a:rPr spc="-80" dirty="0"/>
              <a:t> </a:t>
            </a:r>
            <a:r>
              <a:rPr spc="35" dirty="0"/>
              <a:t>V</a:t>
            </a:r>
            <a:r>
              <a:rPr spc="-80" dirty="0"/>
              <a:t> E</a:t>
            </a:r>
            <a:r>
              <a:rPr spc="-35" dirty="0"/>
              <a:t> </a:t>
            </a:r>
            <a:r>
              <a:rPr spc="-95" dirty="0"/>
              <a:t>S</a:t>
            </a:r>
            <a:r>
              <a:rPr spc="-75" dirty="0"/>
              <a:t> </a:t>
            </a:r>
            <a:r>
              <a:rPr spc="25" dirty="0"/>
              <a:t>O</a:t>
            </a:r>
            <a:r>
              <a:rPr spc="-80" dirty="0"/>
              <a:t> </a:t>
            </a:r>
            <a:r>
              <a:rPr spc="-70" dirty="0"/>
              <a:t>L</a:t>
            </a:r>
            <a:r>
              <a:rPr spc="-80" dirty="0"/>
              <a:t> </a:t>
            </a:r>
            <a:r>
              <a:rPr spc="20" dirty="0"/>
              <a:t>U</a:t>
            </a:r>
            <a:r>
              <a:rPr spc="-80" dirty="0"/>
              <a:t> </a:t>
            </a:r>
            <a:r>
              <a:rPr spc="-5" dirty="0"/>
              <a:t>T</a:t>
            </a:r>
            <a:r>
              <a:rPr spc="-80" dirty="0"/>
              <a:t> </a:t>
            </a:r>
            <a:r>
              <a:rPr spc="25" dirty="0"/>
              <a:t>I</a:t>
            </a:r>
            <a:r>
              <a:rPr spc="-80" dirty="0"/>
              <a:t> </a:t>
            </a:r>
            <a:r>
              <a:rPr spc="25" dirty="0"/>
              <a:t>O</a:t>
            </a:r>
            <a:r>
              <a:rPr spc="-80" dirty="0"/>
              <a:t> </a:t>
            </a:r>
            <a:r>
              <a:rPr spc="40" dirty="0"/>
              <a:t>N</a:t>
            </a:r>
            <a:r>
              <a:rPr spc="-80" dirty="0"/>
              <a:t> </a:t>
            </a:r>
            <a:r>
              <a:rPr spc="-95" dirty="0"/>
              <a:t>S</a:t>
            </a:r>
            <a:r>
              <a:rPr spc="-5" dirty="0"/>
              <a:t> </a:t>
            </a:r>
            <a:r>
              <a:rPr spc="25" dirty="0"/>
              <a:t>I</a:t>
            </a:r>
            <a:r>
              <a:rPr spc="-80" dirty="0"/>
              <a:t> </a:t>
            </a:r>
            <a:r>
              <a:rPr spc="40" dirty="0"/>
              <a:t>N</a:t>
            </a:r>
            <a:r>
              <a:rPr spc="-75" dirty="0"/>
              <a:t> </a:t>
            </a:r>
            <a:r>
              <a:rPr spc="-55" dirty="0"/>
              <a:t>C</a:t>
            </a:r>
            <a:r>
              <a:rPr spc="-80" dirty="0"/>
              <a:t> </a:t>
            </a:r>
            <a:r>
              <a:rPr spc="-35" dirty="0"/>
              <a:t>.</a:t>
            </a:r>
            <a:r>
              <a:rPr spc="60" dirty="0"/>
              <a:t> </a:t>
            </a:r>
            <a:r>
              <a:rPr spc="-10" dirty="0"/>
              <a:t>A</a:t>
            </a:r>
            <a:r>
              <a:rPr spc="-80" dirty="0"/>
              <a:t> </a:t>
            </a:r>
            <a:r>
              <a:rPr spc="-70" dirty="0"/>
              <a:t>L</a:t>
            </a:r>
            <a:r>
              <a:rPr spc="-80" dirty="0"/>
              <a:t> </a:t>
            </a:r>
            <a:r>
              <a:rPr spc="-70" dirty="0"/>
              <a:t>L</a:t>
            </a:r>
            <a:r>
              <a:rPr spc="-55" dirty="0"/>
              <a:t> R</a:t>
            </a:r>
            <a:r>
              <a:rPr spc="-80" dirty="0"/>
              <a:t> </a:t>
            </a:r>
            <a:r>
              <a:rPr spc="25" dirty="0"/>
              <a:t>I</a:t>
            </a:r>
            <a:r>
              <a:rPr spc="-75" dirty="0"/>
              <a:t> </a:t>
            </a:r>
            <a:r>
              <a:rPr spc="-45" dirty="0"/>
              <a:t>G</a:t>
            </a:r>
            <a:r>
              <a:rPr spc="-80" dirty="0"/>
              <a:t> </a:t>
            </a:r>
            <a:r>
              <a:rPr spc="40" dirty="0"/>
              <a:t>H</a:t>
            </a:r>
            <a:r>
              <a:rPr spc="-80" dirty="0"/>
              <a:t> </a:t>
            </a:r>
            <a:r>
              <a:rPr spc="-5" dirty="0"/>
              <a:t>T</a:t>
            </a:r>
            <a:r>
              <a:rPr spc="-80" dirty="0"/>
              <a:t> </a:t>
            </a:r>
            <a:r>
              <a:rPr spc="-95" dirty="0"/>
              <a:t>S</a:t>
            </a:r>
            <a:r>
              <a:rPr spc="-5" dirty="0"/>
              <a:t> </a:t>
            </a:r>
            <a:r>
              <a:rPr spc="-55" dirty="0"/>
              <a:t>R</a:t>
            </a:r>
            <a:r>
              <a:rPr spc="-80" dirty="0"/>
              <a:t> E </a:t>
            </a:r>
            <a:r>
              <a:rPr spc="-95" dirty="0"/>
              <a:t>S</a:t>
            </a:r>
            <a:r>
              <a:rPr spc="-80" dirty="0"/>
              <a:t> E </a:t>
            </a:r>
            <a:r>
              <a:rPr spc="-55" dirty="0"/>
              <a:t>R</a:t>
            </a:r>
            <a:r>
              <a:rPr spc="-80" dirty="0"/>
              <a:t> </a:t>
            </a:r>
            <a:r>
              <a:rPr spc="35" dirty="0"/>
              <a:t>V</a:t>
            </a:r>
            <a:r>
              <a:rPr spc="-75" dirty="0"/>
              <a:t> </a:t>
            </a:r>
            <a:r>
              <a:rPr spc="-80" dirty="0"/>
              <a:t>E </a:t>
            </a:r>
            <a:r>
              <a:rPr spc="30" dirty="0"/>
              <a:t>D</a:t>
            </a:r>
            <a:r>
              <a:rPr spc="-80" dirty="0"/>
              <a:t> </a:t>
            </a:r>
            <a:r>
              <a:rPr spc="-35" dirty="0"/>
              <a:t>.</a:t>
            </a:r>
            <a:r>
              <a:rPr spc="60" dirty="0"/>
              <a:t> </a:t>
            </a:r>
            <a:r>
              <a:rPr spc="-10" dirty="0"/>
              <a:t>|</a:t>
            </a:r>
            <a:r>
              <a:rPr spc="40" dirty="0"/>
              <a:t> </a:t>
            </a:r>
            <a:r>
              <a:rPr spc="15" dirty="0"/>
              <a:t>2</a:t>
            </a:r>
            <a:r>
              <a:rPr spc="-80" dirty="0"/>
              <a:t> </a:t>
            </a:r>
            <a:r>
              <a:rPr spc="15" dirty="0"/>
              <a:t>0</a:t>
            </a:r>
            <a:r>
              <a:rPr spc="-80" dirty="0"/>
              <a:t> </a:t>
            </a:r>
            <a:r>
              <a:rPr spc="15" dirty="0"/>
              <a:t>1</a:t>
            </a:r>
            <a:r>
              <a:rPr spc="-80" dirty="0"/>
              <a:t> </a:t>
            </a:r>
            <a:r>
              <a:rPr spc="15" dirty="0"/>
              <a:t>8</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00" b="1" i="0">
                <a:solidFill>
                  <a:schemeClr val="bg1"/>
                </a:solidFill>
                <a:latin typeface="Arial"/>
                <a:cs typeface="Arial"/>
              </a:defRPr>
            </a:lvl1pPr>
          </a:lstStyle>
          <a:p>
            <a:pPr marL="12700">
              <a:lnSpc>
                <a:spcPct val="100000"/>
              </a:lnSpc>
              <a:spcBef>
                <a:spcPts val="90"/>
              </a:spcBef>
            </a:pPr>
            <a:r>
              <a:rPr spc="60" dirty="0"/>
              <a:t>©</a:t>
            </a:r>
            <a:r>
              <a:rPr spc="245" dirty="0"/>
              <a:t> </a:t>
            </a:r>
            <a:r>
              <a:rPr spc="25" dirty="0"/>
              <a:t>I</a:t>
            </a:r>
            <a:r>
              <a:rPr spc="-80" dirty="0"/>
              <a:t> </a:t>
            </a:r>
            <a:r>
              <a:rPr spc="40" dirty="0"/>
              <a:t>N</a:t>
            </a:r>
            <a:r>
              <a:rPr spc="-75" dirty="0"/>
              <a:t> </a:t>
            </a:r>
            <a:r>
              <a:rPr spc="40" dirty="0"/>
              <a:t>N</a:t>
            </a:r>
            <a:r>
              <a:rPr spc="-80" dirty="0"/>
              <a:t> </a:t>
            </a:r>
            <a:r>
              <a:rPr spc="25" dirty="0"/>
              <a:t>O</a:t>
            </a:r>
            <a:r>
              <a:rPr spc="-80" dirty="0"/>
              <a:t> </a:t>
            </a:r>
            <a:r>
              <a:rPr spc="35" dirty="0"/>
              <a:t>V</a:t>
            </a:r>
            <a:r>
              <a:rPr spc="-80" dirty="0"/>
              <a:t> </a:t>
            </a:r>
            <a:r>
              <a:rPr spc="-10" dirty="0"/>
              <a:t>A</a:t>
            </a:r>
            <a:r>
              <a:rPr spc="-80" dirty="0"/>
              <a:t> </a:t>
            </a:r>
            <a:r>
              <a:rPr spc="-5" dirty="0"/>
              <a:t>T</a:t>
            </a:r>
            <a:r>
              <a:rPr spc="-80" dirty="0"/>
              <a:t> </a:t>
            </a:r>
            <a:r>
              <a:rPr spc="25" dirty="0"/>
              <a:t>I</a:t>
            </a:r>
            <a:r>
              <a:rPr spc="-80" dirty="0"/>
              <a:t> </a:t>
            </a:r>
            <a:r>
              <a:rPr spc="35" dirty="0"/>
              <a:t>V</a:t>
            </a:r>
            <a:r>
              <a:rPr spc="-80" dirty="0"/>
              <a:t> E</a:t>
            </a:r>
            <a:r>
              <a:rPr spc="-35" dirty="0"/>
              <a:t> </a:t>
            </a:r>
            <a:r>
              <a:rPr spc="-95" dirty="0"/>
              <a:t>S</a:t>
            </a:r>
            <a:r>
              <a:rPr spc="-75" dirty="0"/>
              <a:t> </a:t>
            </a:r>
            <a:r>
              <a:rPr spc="25" dirty="0"/>
              <a:t>O</a:t>
            </a:r>
            <a:r>
              <a:rPr spc="-80" dirty="0"/>
              <a:t> </a:t>
            </a:r>
            <a:r>
              <a:rPr spc="-70" dirty="0"/>
              <a:t>L</a:t>
            </a:r>
            <a:r>
              <a:rPr spc="-80" dirty="0"/>
              <a:t> </a:t>
            </a:r>
            <a:r>
              <a:rPr spc="20" dirty="0"/>
              <a:t>U</a:t>
            </a:r>
            <a:r>
              <a:rPr spc="-80" dirty="0"/>
              <a:t> </a:t>
            </a:r>
            <a:r>
              <a:rPr spc="-5" dirty="0"/>
              <a:t>T</a:t>
            </a:r>
            <a:r>
              <a:rPr spc="-80" dirty="0"/>
              <a:t> </a:t>
            </a:r>
            <a:r>
              <a:rPr spc="25" dirty="0"/>
              <a:t>I</a:t>
            </a:r>
            <a:r>
              <a:rPr spc="-80" dirty="0"/>
              <a:t> </a:t>
            </a:r>
            <a:r>
              <a:rPr spc="25" dirty="0"/>
              <a:t>O</a:t>
            </a:r>
            <a:r>
              <a:rPr spc="-80" dirty="0"/>
              <a:t> </a:t>
            </a:r>
            <a:r>
              <a:rPr spc="40" dirty="0"/>
              <a:t>N</a:t>
            </a:r>
            <a:r>
              <a:rPr spc="-80" dirty="0"/>
              <a:t> </a:t>
            </a:r>
            <a:r>
              <a:rPr spc="-95" dirty="0"/>
              <a:t>S</a:t>
            </a:r>
            <a:r>
              <a:rPr spc="-5" dirty="0"/>
              <a:t> </a:t>
            </a:r>
            <a:r>
              <a:rPr spc="25" dirty="0"/>
              <a:t>I</a:t>
            </a:r>
            <a:r>
              <a:rPr spc="-80" dirty="0"/>
              <a:t> </a:t>
            </a:r>
            <a:r>
              <a:rPr spc="40" dirty="0"/>
              <a:t>N</a:t>
            </a:r>
            <a:r>
              <a:rPr spc="-75" dirty="0"/>
              <a:t> </a:t>
            </a:r>
            <a:r>
              <a:rPr spc="-55" dirty="0"/>
              <a:t>C</a:t>
            </a:r>
            <a:r>
              <a:rPr spc="-80" dirty="0"/>
              <a:t> </a:t>
            </a:r>
            <a:r>
              <a:rPr spc="-35" dirty="0"/>
              <a:t>.</a:t>
            </a:r>
            <a:r>
              <a:rPr spc="60" dirty="0"/>
              <a:t> </a:t>
            </a:r>
            <a:r>
              <a:rPr spc="-10" dirty="0"/>
              <a:t>A</a:t>
            </a:r>
            <a:r>
              <a:rPr spc="-80" dirty="0"/>
              <a:t> </a:t>
            </a:r>
            <a:r>
              <a:rPr spc="-70" dirty="0"/>
              <a:t>L</a:t>
            </a:r>
            <a:r>
              <a:rPr spc="-80" dirty="0"/>
              <a:t> </a:t>
            </a:r>
            <a:r>
              <a:rPr spc="-70" dirty="0"/>
              <a:t>L</a:t>
            </a:r>
            <a:r>
              <a:rPr spc="-55" dirty="0"/>
              <a:t> R</a:t>
            </a:r>
            <a:r>
              <a:rPr spc="-80" dirty="0"/>
              <a:t> </a:t>
            </a:r>
            <a:r>
              <a:rPr spc="25" dirty="0"/>
              <a:t>I</a:t>
            </a:r>
            <a:r>
              <a:rPr spc="-75" dirty="0"/>
              <a:t> </a:t>
            </a:r>
            <a:r>
              <a:rPr spc="-45" dirty="0"/>
              <a:t>G</a:t>
            </a:r>
            <a:r>
              <a:rPr spc="-80" dirty="0"/>
              <a:t> </a:t>
            </a:r>
            <a:r>
              <a:rPr spc="40" dirty="0"/>
              <a:t>H</a:t>
            </a:r>
            <a:r>
              <a:rPr spc="-80" dirty="0"/>
              <a:t> </a:t>
            </a:r>
            <a:r>
              <a:rPr spc="-5" dirty="0"/>
              <a:t>T</a:t>
            </a:r>
            <a:r>
              <a:rPr spc="-80" dirty="0"/>
              <a:t> </a:t>
            </a:r>
            <a:r>
              <a:rPr spc="-95" dirty="0"/>
              <a:t>S</a:t>
            </a:r>
            <a:r>
              <a:rPr spc="-5" dirty="0"/>
              <a:t> </a:t>
            </a:r>
            <a:r>
              <a:rPr spc="-55" dirty="0"/>
              <a:t>R</a:t>
            </a:r>
            <a:r>
              <a:rPr spc="-80" dirty="0"/>
              <a:t> E </a:t>
            </a:r>
            <a:r>
              <a:rPr spc="-95" dirty="0"/>
              <a:t>S</a:t>
            </a:r>
            <a:r>
              <a:rPr spc="-80" dirty="0"/>
              <a:t> E </a:t>
            </a:r>
            <a:r>
              <a:rPr spc="-55" dirty="0"/>
              <a:t>R</a:t>
            </a:r>
            <a:r>
              <a:rPr spc="-80" dirty="0"/>
              <a:t> </a:t>
            </a:r>
            <a:r>
              <a:rPr spc="35" dirty="0"/>
              <a:t>V</a:t>
            </a:r>
            <a:r>
              <a:rPr spc="-75" dirty="0"/>
              <a:t> </a:t>
            </a:r>
            <a:r>
              <a:rPr spc="-80" dirty="0"/>
              <a:t>E </a:t>
            </a:r>
            <a:r>
              <a:rPr spc="30" dirty="0"/>
              <a:t>D</a:t>
            </a:r>
            <a:r>
              <a:rPr spc="-80" dirty="0"/>
              <a:t> </a:t>
            </a:r>
            <a:r>
              <a:rPr spc="-35" dirty="0"/>
              <a:t>.</a:t>
            </a:r>
            <a:r>
              <a:rPr spc="60" dirty="0"/>
              <a:t> </a:t>
            </a:r>
            <a:r>
              <a:rPr spc="-10" dirty="0"/>
              <a:t>|</a:t>
            </a:r>
            <a:r>
              <a:rPr spc="40" dirty="0"/>
              <a:t> </a:t>
            </a:r>
            <a:r>
              <a:rPr spc="15" dirty="0"/>
              <a:t>2</a:t>
            </a:r>
            <a:r>
              <a:rPr spc="-80" dirty="0"/>
              <a:t> </a:t>
            </a:r>
            <a:r>
              <a:rPr spc="15" dirty="0"/>
              <a:t>0</a:t>
            </a:r>
            <a:r>
              <a:rPr spc="-80" dirty="0"/>
              <a:t> </a:t>
            </a:r>
            <a:r>
              <a:rPr spc="15" dirty="0"/>
              <a:t>1</a:t>
            </a:r>
            <a:r>
              <a:rPr spc="-80" dirty="0"/>
              <a:t> </a:t>
            </a:r>
            <a:r>
              <a:rPr spc="15" dirty="0"/>
              <a:t>8</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11/26/2020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40793" y="437760"/>
            <a:ext cx="4872013" cy="452119"/>
          </a:xfrm>
          <a:prstGeom prst="rect">
            <a:avLst/>
          </a:prstGeom>
        </p:spPr>
        <p:txBody>
          <a:bodyPr wrap="square" lIns="0" tIns="0" rIns="0" bIns="0">
            <a:spAutoFit/>
          </a:bodyPr>
          <a:lstStyle>
            <a:lvl1pPr>
              <a:defRPr sz="2800" b="0" i="0">
                <a:solidFill>
                  <a:srgbClr val="1E242D"/>
                </a:solidFill>
                <a:latin typeface="Noto Sans CJK JP Regular"/>
                <a:cs typeface="Noto Sans CJK JP Regular"/>
              </a:defRPr>
            </a:lvl1pPr>
          </a:lstStyle>
          <a:p>
            <a:endParaRPr/>
          </a:p>
        </p:txBody>
      </p:sp>
      <p:sp>
        <p:nvSpPr>
          <p:cNvPr id="3" name="Holder 3"/>
          <p:cNvSpPr>
            <a:spLocks noGrp="1"/>
          </p:cNvSpPr>
          <p:nvPr>
            <p:ph type="body" idx="1"/>
          </p:nvPr>
        </p:nvSpPr>
        <p:spPr>
          <a:xfrm>
            <a:off x="487680" y="1682496"/>
            <a:ext cx="8778240"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522019" y="6969416"/>
            <a:ext cx="4052570" cy="147320"/>
          </a:xfrm>
          <a:prstGeom prst="rect">
            <a:avLst/>
          </a:prstGeom>
        </p:spPr>
        <p:txBody>
          <a:bodyPr wrap="square" lIns="0" tIns="0" rIns="0" bIns="0">
            <a:spAutoFit/>
          </a:bodyPr>
          <a:lstStyle>
            <a:lvl1pPr>
              <a:defRPr sz="800" b="1" i="0">
                <a:solidFill>
                  <a:schemeClr val="bg1"/>
                </a:solidFill>
                <a:latin typeface="Arial"/>
                <a:cs typeface="Arial"/>
              </a:defRPr>
            </a:lvl1pPr>
          </a:lstStyle>
          <a:p>
            <a:pPr marL="12700">
              <a:lnSpc>
                <a:spcPct val="100000"/>
              </a:lnSpc>
              <a:spcBef>
                <a:spcPts val="90"/>
              </a:spcBef>
            </a:pPr>
            <a:r>
              <a:rPr spc="60" dirty="0"/>
              <a:t>©</a:t>
            </a:r>
            <a:r>
              <a:rPr spc="245" dirty="0"/>
              <a:t> </a:t>
            </a:r>
            <a:r>
              <a:rPr spc="25" dirty="0"/>
              <a:t>I</a:t>
            </a:r>
            <a:r>
              <a:rPr spc="-80" dirty="0"/>
              <a:t> </a:t>
            </a:r>
            <a:r>
              <a:rPr spc="40" dirty="0"/>
              <a:t>N</a:t>
            </a:r>
            <a:r>
              <a:rPr spc="-75" dirty="0"/>
              <a:t> </a:t>
            </a:r>
            <a:r>
              <a:rPr spc="40" dirty="0"/>
              <a:t>N</a:t>
            </a:r>
            <a:r>
              <a:rPr spc="-80" dirty="0"/>
              <a:t> </a:t>
            </a:r>
            <a:r>
              <a:rPr spc="25" dirty="0"/>
              <a:t>O</a:t>
            </a:r>
            <a:r>
              <a:rPr spc="-80" dirty="0"/>
              <a:t> </a:t>
            </a:r>
            <a:r>
              <a:rPr spc="35" dirty="0"/>
              <a:t>V</a:t>
            </a:r>
            <a:r>
              <a:rPr spc="-80" dirty="0"/>
              <a:t> </a:t>
            </a:r>
            <a:r>
              <a:rPr spc="-10" dirty="0"/>
              <a:t>A</a:t>
            </a:r>
            <a:r>
              <a:rPr spc="-80" dirty="0"/>
              <a:t> </a:t>
            </a:r>
            <a:r>
              <a:rPr spc="-5" dirty="0"/>
              <a:t>T</a:t>
            </a:r>
            <a:r>
              <a:rPr spc="-80" dirty="0"/>
              <a:t> </a:t>
            </a:r>
            <a:r>
              <a:rPr spc="25" dirty="0"/>
              <a:t>I</a:t>
            </a:r>
            <a:r>
              <a:rPr spc="-80" dirty="0"/>
              <a:t> </a:t>
            </a:r>
            <a:r>
              <a:rPr spc="35" dirty="0"/>
              <a:t>V</a:t>
            </a:r>
            <a:r>
              <a:rPr spc="-80" dirty="0"/>
              <a:t> E</a:t>
            </a:r>
            <a:r>
              <a:rPr spc="-35" dirty="0"/>
              <a:t> </a:t>
            </a:r>
            <a:r>
              <a:rPr spc="-95" dirty="0"/>
              <a:t>S</a:t>
            </a:r>
            <a:r>
              <a:rPr spc="-75" dirty="0"/>
              <a:t> </a:t>
            </a:r>
            <a:r>
              <a:rPr spc="25" dirty="0"/>
              <a:t>O</a:t>
            </a:r>
            <a:r>
              <a:rPr spc="-80" dirty="0"/>
              <a:t> </a:t>
            </a:r>
            <a:r>
              <a:rPr spc="-70" dirty="0"/>
              <a:t>L</a:t>
            </a:r>
            <a:r>
              <a:rPr spc="-80" dirty="0"/>
              <a:t> </a:t>
            </a:r>
            <a:r>
              <a:rPr spc="20" dirty="0"/>
              <a:t>U</a:t>
            </a:r>
            <a:r>
              <a:rPr spc="-80" dirty="0"/>
              <a:t> </a:t>
            </a:r>
            <a:r>
              <a:rPr spc="-5" dirty="0"/>
              <a:t>T</a:t>
            </a:r>
            <a:r>
              <a:rPr spc="-80" dirty="0"/>
              <a:t> </a:t>
            </a:r>
            <a:r>
              <a:rPr spc="25" dirty="0"/>
              <a:t>I</a:t>
            </a:r>
            <a:r>
              <a:rPr spc="-80" dirty="0"/>
              <a:t> </a:t>
            </a:r>
            <a:r>
              <a:rPr spc="25" dirty="0"/>
              <a:t>O</a:t>
            </a:r>
            <a:r>
              <a:rPr spc="-80" dirty="0"/>
              <a:t> </a:t>
            </a:r>
            <a:r>
              <a:rPr spc="40" dirty="0"/>
              <a:t>N</a:t>
            </a:r>
            <a:r>
              <a:rPr spc="-80" dirty="0"/>
              <a:t> </a:t>
            </a:r>
            <a:r>
              <a:rPr spc="-95" dirty="0"/>
              <a:t>S</a:t>
            </a:r>
            <a:r>
              <a:rPr spc="-5" dirty="0"/>
              <a:t> </a:t>
            </a:r>
            <a:r>
              <a:rPr spc="25" dirty="0"/>
              <a:t>I</a:t>
            </a:r>
            <a:r>
              <a:rPr spc="-80" dirty="0"/>
              <a:t> </a:t>
            </a:r>
            <a:r>
              <a:rPr spc="40" dirty="0"/>
              <a:t>N</a:t>
            </a:r>
            <a:r>
              <a:rPr spc="-75" dirty="0"/>
              <a:t> </a:t>
            </a:r>
            <a:r>
              <a:rPr spc="-55" dirty="0"/>
              <a:t>C</a:t>
            </a:r>
            <a:r>
              <a:rPr spc="-80" dirty="0"/>
              <a:t> </a:t>
            </a:r>
            <a:r>
              <a:rPr spc="-35" dirty="0"/>
              <a:t>.</a:t>
            </a:r>
            <a:r>
              <a:rPr spc="60" dirty="0"/>
              <a:t> </a:t>
            </a:r>
            <a:r>
              <a:rPr spc="-10" dirty="0"/>
              <a:t>A</a:t>
            </a:r>
            <a:r>
              <a:rPr spc="-80" dirty="0"/>
              <a:t> </a:t>
            </a:r>
            <a:r>
              <a:rPr spc="-70" dirty="0"/>
              <a:t>L</a:t>
            </a:r>
            <a:r>
              <a:rPr spc="-80" dirty="0"/>
              <a:t> </a:t>
            </a:r>
            <a:r>
              <a:rPr spc="-70" dirty="0"/>
              <a:t>L</a:t>
            </a:r>
            <a:r>
              <a:rPr spc="-55" dirty="0"/>
              <a:t> R</a:t>
            </a:r>
            <a:r>
              <a:rPr spc="-80" dirty="0"/>
              <a:t> </a:t>
            </a:r>
            <a:r>
              <a:rPr spc="25" dirty="0"/>
              <a:t>I</a:t>
            </a:r>
            <a:r>
              <a:rPr spc="-75" dirty="0"/>
              <a:t> </a:t>
            </a:r>
            <a:r>
              <a:rPr spc="-45" dirty="0"/>
              <a:t>G</a:t>
            </a:r>
            <a:r>
              <a:rPr spc="-80" dirty="0"/>
              <a:t> </a:t>
            </a:r>
            <a:r>
              <a:rPr spc="40" dirty="0"/>
              <a:t>H</a:t>
            </a:r>
            <a:r>
              <a:rPr spc="-80" dirty="0"/>
              <a:t> </a:t>
            </a:r>
            <a:r>
              <a:rPr spc="-5" dirty="0"/>
              <a:t>T</a:t>
            </a:r>
            <a:r>
              <a:rPr spc="-80" dirty="0"/>
              <a:t> </a:t>
            </a:r>
            <a:r>
              <a:rPr spc="-95" dirty="0"/>
              <a:t>S</a:t>
            </a:r>
            <a:r>
              <a:rPr spc="-5" dirty="0"/>
              <a:t> </a:t>
            </a:r>
            <a:r>
              <a:rPr spc="-55" dirty="0"/>
              <a:t>R</a:t>
            </a:r>
            <a:r>
              <a:rPr spc="-80" dirty="0"/>
              <a:t> E </a:t>
            </a:r>
            <a:r>
              <a:rPr spc="-95" dirty="0"/>
              <a:t>S</a:t>
            </a:r>
            <a:r>
              <a:rPr spc="-80" dirty="0"/>
              <a:t> E </a:t>
            </a:r>
            <a:r>
              <a:rPr spc="-55" dirty="0"/>
              <a:t>R</a:t>
            </a:r>
            <a:r>
              <a:rPr spc="-80" dirty="0"/>
              <a:t> </a:t>
            </a:r>
            <a:r>
              <a:rPr spc="35" dirty="0"/>
              <a:t>V</a:t>
            </a:r>
            <a:r>
              <a:rPr spc="-75" dirty="0"/>
              <a:t> </a:t>
            </a:r>
            <a:r>
              <a:rPr spc="-80" dirty="0"/>
              <a:t>E </a:t>
            </a:r>
            <a:r>
              <a:rPr spc="30" dirty="0"/>
              <a:t>D</a:t>
            </a:r>
            <a:r>
              <a:rPr spc="-80" dirty="0"/>
              <a:t> </a:t>
            </a:r>
            <a:r>
              <a:rPr spc="-35" dirty="0"/>
              <a:t>.</a:t>
            </a:r>
            <a:r>
              <a:rPr spc="60" dirty="0"/>
              <a:t> </a:t>
            </a:r>
            <a:r>
              <a:rPr spc="-10" dirty="0"/>
              <a:t>|</a:t>
            </a:r>
            <a:r>
              <a:rPr spc="40" dirty="0"/>
              <a:t> </a:t>
            </a:r>
            <a:r>
              <a:rPr spc="15" dirty="0"/>
              <a:t>2</a:t>
            </a:r>
            <a:r>
              <a:rPr spc="-80" dirty="0"/>
              <a:t> </a:t>
            </a:r>
            <a:r>
              <a:rPr spc="15" dirty="0"/>
              <a:t>0</a:t>
            </a:r>
            <a:r>
              <a:rPr spc="-80" dirty="0"/>
              <a:t> </a:t>
            </a:r>
            <a:r>
              <a:rPr spc="15" dirty="0"/>
              <a:t>1</a:t>
            </a:r>
            <a:r>
              <a:rPr spc="-80" dirty="0"/>
              <a:t> </a:t>
            </a:r>
            <a:r>
              <a:rPr spc="15" dirty="0"/>
              <a:t>8</a:t>
            </a: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11/26/2020</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info@innovative-solutions.co.jp"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F1B0DD04-B8C2-4414-9EDF-09007ABDAD8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289" y="0"/>
            <a:ext cx="11452368" cy="7315200"/>
          </a:xfrm>
          <a:prstGeom prst="rect">
            <a:avLst/>
          </a:prstGeom>
        </p:spPr>
      </p:pic>
      <p:sp>
        <p:nvSpPr>
          <p:cNvPr id="3" name="object 3"/>
          <p:cNvSpPr/>
          <p:nvPr/>
        </p:nvSpPr>
        <p:spPr>
          <a:xfrm>
            <a:off x="731520" y="731520"/>
            <a:ext cx="8286750" cy="5848350"/>
          </a:xfrm>
          <a:custGeom>
            <a:avLst/>
            <a:gdLst/>
            <a:ahLst/>
            <a:cxnLst/>
            <a:rect l="l" t="t" r="r" b="b"/>
            <a:pathLst>
              <a:path w="8286750" h="5848350">
                <a:moveTo>
                  <a:pt x="0" y="0"/>
                </a:moveTo>
                <a:lnTo>
                  <a:pt x="8286750" y="0"/>
                </a:lnTo>
                <a:lnTo>
                  <a:pt x="8286750" y="5848350"/>
                </a:lnTo>
                <a:lnTo>
                  <a:pt x="0" y="5848350"/>
                </a:lnTo>
                <a:lnTo>
                  <a:pt x="0" y="0"/>
                </a:lnTo>
                <a:close/>
              </a:path>
            </a:pathLst>
          </a:custGeom>
          <a:solidFill>
            <a:srgbClr val="000000">
              <a:alpha val="32940"/>
            </a:srgbClr>
          </a:solidFill>
        </p:spPr>
        <p:txBody>
          <a:bodyPr wrap="square" lIns="0" tIns="0" rIns="0" bIns="0" rtlCol="0"/>
          <a:lstStyle/>
          <a:p>
            <a:endParaRPr dirty="0"/>
          </a:p>
        </p:txBody>
      </p:sp>
      <p:sp>
        <p:nvSpPr>
          <p:cNvPr id="6" name="object 6"/>
          <p:cNvSpPr/>
          <p:nvPr/>
        </p:nvSpPr>
        <p:spPr>
          <a:xfrm>
            <a:off x="7930095" y="5491695"/>
            <a:ext cx="1819275" cy="1819274"/>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85725" y="127635"/>
            <a:ext cx="2124075" cy="476250"/>
          </a:xfrm>
          <a:prstGeom prst="rect">
            <a:avLst/>
          </a:prstGeom>
          <a:blipFill>
            <a:blip r:embed="rId4" cstate="print"/>
            <a:stretch>
              <a:fillRect/>
            </a:stretch>
          </a:blipFill>
        </p:spPr>
        <p:txBody>
          <a:bodyPr wrap="square" lIns="0" tIns="0" rIns="0" bIns="0" rtlCol="0"/>
          <a:lstStyle/>
          <a:p>
            <a:endParaRPr/>
          </a:p>
        </p:txBody>
      </p:sp>
      <p:sp>
        <p:nvSpPr>
          <p:cNvPr id="8" name="タイトル 7">
            <a:extLst>
              <a:ext uri="{FF2B5EF4-FFF2-40B4-BE49-F238E27FC236}">
                <a16:creationId xmlns:a16="http://schemas.microsoft.com/office/drawing/2014/main" id="{F6EAB259-88A1-413B-B7B4-D75C022925DA}"/>
              </a:ext>
            </a:extLst>
          </p:cNvPr>
          <p:cNvSpPr>
            <a:spLocks noGrp="1"/>
          </p:cNvSpPr>
          <p:nvPr>
            <p:ph type="title"/>
          </p:nvPr>
        </p:nvSpPr>
        <p:spPr>
          <a:xfrm>
            <a:off x="1807014" y="3347918"/>
            <a:ext cx="6135761" cy="1231106"/>
          </a:xfrm>
        </p:spPr>
        <p:txBody>
          <a:bodyPr/>
          <a:lstStyle/>
          <a:p>
            <a:pPr algn="ctr"/>
            <a:r>
              <a:rPr lang="en-US" altLang="ja-JP" sz="4000" dirty="0">
                <a:solidFill>
                  <a:schemeClr val="bg1"/>
                </a:solidFill>
                <a:latin typeface="Meiryo UI" panose="020B0604030504040204" pitchFamily="50" charset="-128"/>
                <a:ea typeface="Meiryo UI" panose="020B0604030504040204" pitchFamily="50" charset="-128"/>
                <a:cs typeface="Aharoni" panose="020B0604020202020204" pitchFamily="2" charset="-79"/>
              </a:rPr>
              <a:t>Sales &amp; Marketing Plan 2019/20</a:t>
            </a:r>
            <a:endParaRPr lang="ja-JP" altLang="en-US" sz="4000" dirty="0">
              <a:solidFill>
                <a:schemeClr val="bg1"/>
              </a:solidFill>
              <a:latin typeface="Meiryo UI" panose="020B0604030504040204" pitchFamily="50" charset="-128"/>
              <a:ea typeface="Meiryo UI" panose="020B0604030504040204" pitchFamily="50" charset="-128"/>
              <a:cs typeface="Aharoni" panose="020B0604020202020204"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2" y="425259"/>
            <a:ext cx="9178307"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自社ソリューション</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8" name="コンテンツ プレースホルダー 4">
            <a:extLst>
              <a:ext uri="{FF2B5EF4-FFF2-40B4-BE49-F238E27FC236}">
                <a16:creationId xmlns:a16="http://schemas.microsoft.com/office/drawing/2014/main" id="{5B2D4F99-9605-4862-8E3C-C16A927EB1FA}"/>
              </a:ext>
            </a:extLst>
          </p:cNvPr>
          <p:cNvGraphicFramePr>
            <a:graphicFrameLocks/>
          </p:cNvGraphicFramePr>
          <p:nvPr>
            <p:extLst>
              <p:ext uri="{D42A27DB-BD31-4B8C-83A1-F6EECF244321}">
                <p14:modId xmlns:p14="http://schemas.microsoft.com/office/powerpoint/2010/main" val="2545078206"/>
              </p:ext>
            </p:extLst>
          </p:nvPr>
        </p:nvGraphicFramePr>
        <p:xfrm>
          <a:off x="573156" y="930275"/>
          <a:ext cx="8640962" cy="5703318"/>
        </p:xfrm>
        <a:graphic>
          <a:graphicData uri="http://schemas.openxmlformats.org/drawingml/2006/table">
            <a:tbl>
              <a:tblPr firstRow="1" bandRow="1">
                <a:tableStyleId>{5C22544A-7EE6-4342-B048-85BDC9FD1C3A}</a:tableStyleId>
              </a:tblPr>
              <a:tblGrid>
                <a:gridCol w="1440160">
                  <a:extLst>
                    <a:ext uri="{9D8B030D-6E8A-4147-A177-3AD203B41FA5}">
                      <a16:colId xmlns:a16="http://schemas.microsoft.com/office/drawing/2014/main" val="3098608054"/>
                    </a:ext>
                  </a:extLst>
                </a:gridCol>
                <a:gridCol w="720080">
                  <a:extLst>
                    <a:ext uri="{9D8B030D-6E8A-4147-A177-3AD203B41FA5}">
                      <a16:colId xmlns:a16="http://schemas.microsoft.com/office/drawing/2014/main" val="3558369985"/>
                    </a:ext>
                  </a:extLst>
                </a:gridCol>
                <a:gridCol w="720080">
                  <a:extLst>
                    <a:ext uri="{9D8B030D-6E8A-4147-A177-3AD203B41FA5}">
                      <a16:colId xmlns:a16="http://schemas.microsoft.com/office/drawing/2014/main" val="2403885628"/>
                    </a:ext>
                  </a:extLst>
                </a:gridCol>
                <a:gridCol w="720080">
                  <a:extLst>
                    <a:ext uri="{9D8B030D-6E8A-4147-A177-3AD203B41FA5}">
                      <a16:colId xmlns:a16="http://schemas.microsoft.com/office/drawing/2014/main" val="1733626797"/>
                    </a:ext>
                  </a:extLst>
                </a:gridCol>
                <a:gridCol w="720080">
                  <a:extLst>
                    <a:ext uri="{9D8B030D-6E8A-4147-A177-3AD203B41FA5}">
                      <a16:colId xmlns:a16="http://schemas.microsoft.com/office/drawing/2014/main" val="2131459539"/>
                    </a:ext>
                  </a:extLst>
                </a:gridCol>
                <a:gridCol w="720080">
                  <a:extLst>
                    <a:ext uri="{9D8B030D-6E8A-4147-A177-3AD203B41FA5}">
                      <a16:colId xmlns:a16="http://schemas.microsoft.com/office/drawing/2014/main" val="525644946"/>
                    </a:ext>
                  </a:extLst>
                </a:gridCol>
                <a:gridCol w="720080">
                  <a:extLst>
                    <a:ext uri="{9D8B030D-6E8A-4147-A177-3AD203B41FA5}">
                      <a16:colId xmlns:a16="http://schemas.microsoft.com/office/drawing/2014/main" val="2241511556"/>
                    </a:ext>
                  </a:extLst>
                </a:gridCol>
                <a:gridCol w="720080">
                  <a:extLst>
                    <a:ext uri="{9D8B030D-6E8A-4147-A177-3AD203B41FA5}">
                      <a16:colId xmlns:a16="http://schemas.microsoft.com/office/drawing/2014/main" val="2961150861"/>
                    </a:ext>
                  </a:extLst>
                </a:gridCol>
                <a:gridCol w="720080">
                  <a:extLst>
                    <a:ext uri="{9D8B030D-6E8A-4147-A177-3AD203B41FA5}">
                      <a16:colId xmlns:a16="http://schemas.microsoft.com/office/drawing/2014/main" val="416592499"/>
                    </a:ext>
                  </a:extLst>
                </a:gridCol>
                <a:gridCol w="720080">
                  <a:extLst>
                    <a:ext uri="{9D8B030D-6E8A-4147-A177-3AD203B41FA5}">
                      <a16:colId xmlns:a16="http://schemas.microsoft.com/office/drawing/2014/main" val="1882851013"/>
                    </a:ext>
                  </a:extLst>
                </a:gridCol>
                <a:gridCol w="720082">
                  <a:extLst>
                    <a:ext uri="{9D8B030D-6E8A-4147-A177-3AD203B41FA5}">
                      <a16:colId xmlns:a16="http://schemas.microsoft.com/office/drawing/2014/main" val="2843731594"/>
                    </a:ext>
                  </a:extLst>
                </a:gridCol>
              </a:tblGrid>
              <a:tr h="136525">
                <a:tc rowSpan="2">
                  <a:txBody>
                    <a:bodyPr/>
                    <a:lstStyle/>
                    <a:p>
                      <a:r>
                        <a:rPr kumimoji="1" lang="en-US" altLang="ja-JP" sz="1050" dirty="0">
                          <a:latin typeface="Meiryo UI" panose="020B0604030504040204" pitchFamily="50" charset="-128"/>
                          <a:ea typeface="Meiryo UI" panose="020B0604030504040204" pitchFamily="50" charset="-128"/>
                        </a:rPr>
                        <a:t>Subscription(SS)</a:t>
                      </a:r>
                    </a:p>
                    <a:p>
                      <a:r>
                        <a:rPr kumimoji="1" lang="en-US" altLang="ja-JP" sz="1050" dirty="0">
                          <a:latin typeface="Meiryo UI" panose="020B0604030504040204" pitchFamily="50" charset="-128"/>
                          <a:ea typeface="Meiryo UI" panose="020B0604030504040204" pitchFamily="50" charset="-128"/>
                        </a:rPr>
                        <a:t>Package(PKG)</a:t>
                      </a:r>
                    </a:p>
                    <a:p>
                      <a:r>
                        <a:rPr kumimoji="1" lang="en-US" altLang="ja-JP" sz="1050" dirty="0">
                          <a:latin typeface="Meiryo UI" panose="020B0604030504040204" pitchFamily="50" charset="-128"/>
                          <a:ea typeface="Meiryo UI" panose="020B0604030504040204" pitchFamily="50" charset="-128"/>
                        </a:rPr>
                        <a:t>Scratch(SC)</a:t>
                      </a: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10">
                  <a:txBody>
                    <a:bodyPr/>
                    <a:lstStyle/>
                    <a:p>
                      <a:r>
                        <a:rPr kumimoji="1" lang="en-US" altLang="ja-JP" sz="1400" dirty="0">
                          <a:latin typeface="Meiryo UI" panose="020B0604030504040204" pitchFamily="50" charset="-128"/>
                          <a:ea typeface="Meiryo UI" panose="020B0604030504040204" pitchFamily="50" charset="-128"/>
                        </a:rPr>
                        <a:t>FY19/20</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36334635"/>
                  </a:ext>
                </a:extLst>
              </a:tr>
              <a:tr h="212725">
                <a:tc vMerge="1">
                  <a:txBody>
                    <a:bodyPr/>
                    <a:lstStyle/>
                    <a:p>
                      <a:endParaRPr kumimoji="1" lang="ja-JP" altLang="en-US"/>
                    </a:p>
                  </a:txBody>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6</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7</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8</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9</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10</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11</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12</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1</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2</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3</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540652356"/>
                  </a:ext>
                </a:extLst>
              </a:tr>
              <a:tr h="848953">
                <a:tc>
                  <a:txBody>
                    <a:bodyPr/>
                    <a:lstStyle/>
                    <a:p>
                      <a:r>
                        <a:rPr kumimoji="1" lang="en-US" altLang="ja-JP" sz="1400" dirty="0">
                          <a:latin typeface="Meiryo UI" panose="020B0604030504040204" pitchFamily="50" charset="-128"/>
                          <a:ea typeface="Meiryo UI" panose="020B0604030504040204" pitchFamily="50" charset="-128"/>
                        </a:rPr>
                        <a:t>Starboard with iGrafx</a:t>
                      </a:r>
                    </a:p>
                    <a:p>
                      <a:r>
                        <a:rPr kumimoji="1" lang="en-US" altLang="ja-JP" sz="1400" dirty="0">
                          <a:latin typeface="Meiryo UI" panose="020B0604030504040204" pitchFamily="50" charset="-128"/>
                          <a:ea typeface="Meiryo UI" panose="020B0604030504040204" pitchFamily="50" charset="-128"/>
                        </a:rPr>
                        <a:t>(PKG)</a:t>
                      </a: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85309780"/>
                  </a:ext>
                </a:extLst>
              </a:tr>
              <a:tr h="848953">
                <a:tc>
                  <a:txBody>
                    <a:bodyPr/>
                    <a:lstStyle/>
                    <a:p>
                      <a:r>
                        <a:rPr kumimoji="1" lang="en-US" altLang="ja-JP" sz="1400" dirty="0">
                          <a:latin typeface="Meiryo UI" panose="020B0604030504040204" pitchFamily="50" charset="-128"/>
                          <a:ea typeface="Meiryo UI" panose="020B0604030504040204" pitchFamily="50" charset="-128"/>
                        </a:rPr>
                        <a:t>Staff</a:t>
                      </a:r>
                      <a:r>
                        <a:rPr kumimoji="1" lang="ja-JP" altLang="en-US" sz="1400" dirty="0">
                          <a:latin typeface="Meiryo UI" panose="020B0604030504040204" pitchFamily="50" charset="-128"/>
                          <a:ea typeface="Meiryo UI" panose="020B0604030504040204" pitchFamily="50" charset="-128"/>
                        </a:rPr>
                        <a:t> </a:t>
                      </a:r>
                      <a:r>
                        <a:rPr kumimoji="1" lang="en-US" altLang="ja-JP" sz="1400" dirty="0">
                          <a:latin typeface="Meiryo UI" panose="020B0604030504040204" pitchFamily="50" charset="-128"/>
                          <a:ea typeface="Meiryo UI" panose="020B0604030504040204" pitchFamily="50" charset="-128"/>
                        </a:rPr>
                        <a:t>Planner (SS)</a:t>
                      </a:r>
                    </a:p>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56504255"/>
                  </a:ext>
                </a:extLst>
              </a:tr>
              <a:tr h="848953">
                <a:tc>
                  <a:txBody>
                    <a:bodyPr/>
                    <a:lstStyle/>
                    <a:p>
                      <a:r>
                        <a:rPr kumimoji="1" lang="en-US" altLang="ja-JP" sz="1400" dirty="0">
                          <a:latin typeface="Meiryo UI" panose="020B0604030504040204" pitchFamily="50" charset="-128"/>
                          <a:ea typeface="Meiryo UI" panose="020B0604030504040204" pitchFamily="50" charset="-128"/>
                        </a:rPr>
                        <a:t>Task Tracking System (SS)</a:t>
                      </a:r>
                    </a:p>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17596021"/>
                  </a:ext>
                </a:extLst>
              </a:tr>
              <a:tr h="848953">
                <a:tc>
                  <a:txBody>
                    <a:bodyPr/>
                    <a:lstStyle/>
                    <a:p>
                      <a:r>
                        <a:rPr kumimoji="1" lang="en-US" altLang="ja-JP" sz="1400" dirty="0">
                          <a:latin typeface="Meiryo UI" panose="020B0604030504040204" pitchFamily="50" charset="-128"/>
                          <a:ea typeface="Meiryo UI" panose="020B0604030504040204" pitchFamily="50" charset="-128"/>
                        </a:rPr>
                        <a:t>Asset Management System (SS)</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66176946"/>
                  </a:ext>
                </a:extLst>
              </a:tr>
              <a:tr h="848953">
                <a:tc>
                  <a:txBody>
                    <a:bodyPr/>
                    <a:lstStyle/>
                    <a:p>
                      <a:r>
                        <a:rPr kumimoji="1" lang="en-US" altLang="ja-JP" sz="1400" dirty="0" err="1">
                          <a:latin typeface="Meiryo UI" panose="020B0604030504040204" pitchFamily="50" charset="-128"/>
                          <a:ea typeface="Meiryo UI" panose="020B0604030504040204" pitchFamily="50" charset="-128"/>
                        </a:rPr>
                        <a:t>Mieruka</a:t>
                      </a:r>
                      <a:r>
                        <a:rPr kumimoji="1" lang="en-US" altLang="ja-JP" sz="1400" dirty="0">
                          <a:latin typeface="Meiryo UI" panose="020B0604030504040204" pitchFamily="50" charset="-128"/>
                          <a:ea typeface="Meiryo UI" panose="020B0604030504040204" pitchFamily="50" charset="-128"/>
                        </a:rPr>
                        <a:t> with MA-WMS (PKG)</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63650052"/>
                  </a:ext>
                </a:extLst>
              </a:tr>
              <a:tr h="848953">
                <a:tc>
                  <a:txBody>
                    <a:bodyPr/>
                    <a:lstStyle/>
                    <a:p>
                      <a:r>
                        <a:rPr kumimoji="1" lang="en-US" altLang="ja-JP" sz="1400" dirty="0">
                          <a:latin typeface="Meiryo UI" panose="020B0604030504040204" pitchFamily="50" charset="-128"/>
                          <a:ea typeface="Meiryo UI" panose="020B0604030504040204" pitchFamily="50" charset="-128"/>
                        </a:rPr>
                        <a:t>Outbound Sales Channel</a:t>
                      </a:r>
                    </a:p>
                    <a:p>
                      <a:r>
                        <a:rPr kumimoji="1" lang="en-US" altLang="ja-JP" sz="1400" dirty="0">
                          <a:latin typeface="Meiryo UI" panose="020B0604030504040204" pitchFamily="50" charset="-128"/>
                          <a:ea typeface="Meiryo UI" panose="020B0604030504040204" pitchFamily="50" charset="-128"/>
                        </a:rPr>
                        <a:t>(SS)</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09844014"/>
                  </a:ext>
                </a:extLst>
              </a:tr>
            </a:tbl>
          </a:graphicData>
        </a:graphic>
      </p:graphicFrame>
      <p:cxnSp>
        <p:nvCxnSpPr>
          <p:cNvPr id="10" name="直線矢印コネクタ 9">
            <a:extLst>
              <a:ext uri="{FF2B5EF4-FFF2-40B4-BE49-F238E27FC236}">
                <a16:creationId xmlns:a16="http://schemas.microsoft.com/office/drawing/2014/main" id="{AB993729-0934-45BB-B275-FFFAE2A2B339}"/>
              </a:ext>
            </a:extLst>
          </p:cNvPr>
          <p:cNvCxnSpPr>
            <a:cxnSpLocks/>
            <a:endCxn id="24" idx="1"/>
          </p:cNvCxnSpPr>
          <p:nvPr/>
        </p:nvCxnSpPr>
        <p:spPr>
          <a:xfrm>
            <a:off x="2057400" y="1972478"/>
            <a:ext cx="4207768"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0A81D203-9DB4-45CB-BDD8-5190D03F0624}"/>
              </a:ext>
            </a:extLst>
          </p:cNvPr>
          <p:cNvCxnSpPr>
            <a:cxnSpLocks/>
          </p:cNvCxnSpPr>
          <p:nvPr/>
        </p:nvCxnSpPr>
        <p:spPr>
          <a:xfrm>
            <a:off x="6400800" y="2209800"/>
            <a:ext cx="2857400" cy="0"/>
          </a:xfrm>
          <a:prstGeom prst="straightConnector1">
            <a:avLst/>
          </a:prstGeom>
          <a:ln>
            <a:solidFill>
              <a:schemeClr val="tx1"/>
            </a:solidFill>
            <a:prstDash val="solid"/>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3" name="直線矢印コネクタ 12">
            <a:extLst>
              <a:ext uri="{FF2B5EF4-FFF2-40B4-BE49-F238E27FC236}">
                <a16:creationId xmlns:a16="http://schemas.microsoft.com/office/drawing/2014/main" id="{31D0F546-4D62-47CD-B33E-812D3691C45B}"/>
              </a:ext>
            </a:extLst>
          </p:cNvPr>
          <p:cNvCxnSpPr>
            <a:cxnSpLocks/>
            <a:endCxn id="25" idx="4"/>
          </p:cNvCxnSpPr>
          <p:nvPr/>
        </p:nvCxnSpPr>
        <p:spPr>
          <a:xfrm>
            <a:off x="2057400" y="4474824"/>
            <a:ext cx="3962400" cy="0"/>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4" name="星: 4 pt 23">
            <a:extLst>
              <a:ext uri="{FF2B5EF4-FFF2-40B4-BE49-F238E27FC236}">
                <a16:creationId xmlns:a16="http://schemas.microsoft.com/office/drawing/2014/main" id="{FE99F07F-D0C9-4B17-AC8C-97E4443ED189}"/>
              </a:ext>
            </a:extLst>
          </p:cNvPr>
          <p:cNvSpPr/>
          <p:nvPr/>
        </p:nvSpPr>
        <p:spPr>
          <a:xfrm>
            <a:off x="6265168" y="1828800"/>
            <a:ext cx="288032" cy="287355"/>
          </a:xfrm>
          <a:prstGeom prst="star4">
            <a:avLst/>
          </a:prstGeom>
          <a:solidFill>
            <a:srgbClr val="FFCCCC"/>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b="1" dirty="0">
              <a:solidFill>
                <a:srgbClr val="FF0000"/>
              </a:solidFill>
              <a:latin typeface="Meiryo UI" panose="020B0604030504040204" pitchFamily="50" charset="-128"/>
              <a:ea typeface="Meiryo UI" panose="020B0604030504040204" pitchFamily="50" charset="-128"/>
            </a:endParaRPr>
          </a:p>
        </p:txBody>
      </p:sp>
      <p:sp>
        <p:nvSpPr>
          <p:cNvPr id="25" name="星: 8 pt 24">
            <a:extLst>
              <a:ext uri="{FF2B5EF4-FFF2-40B4-BE49-F238E27FC236}">
                <a16:creationId xmlns:a16="http://schemas.microsoft.com/office/drawing/2014/main" id="{0D4C299F-61A2-47FD-B30F-2FBF91AAF976}"/>
              </a:ext>
            </a:extLst>
          </p:cNvPr>
          <p:cNvSpPr/>
          <p:nvPr/>
        </p:nvSpPr>
        <p:spPr>
          <a:xfrm>
            <a:off x="6019800" y="4330824"/>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cxnSp>
        <p:nvCxnSpPr>
          <p:cNvPr id="27" name="直線矢印コネクタ 26">
            <a:extLst>
              <a:ext uri="{FF2B5EF4-FFF2-40B4-BE49-F238E27FC236}">
                <a16:creationId xmlns:a16="http://schemas.microsoft.com/office/drawing/2014/main" id="{9E270EC9-6720-4540-8304-90AEBEB05461}"/>
              </a:ext>
            </a:extLst>
          </p:cNvPr>
          <p:cNvCxnSpPr>
            <a:cxnSpLocks/>
            <a:stCxn id="24" idx="3"/>
          </p:cNvCxnSpPr>
          <p:nvPr/>
        </p:nvCxnSpPr>
        <p:spPr>
          <a:xfrm>
            <a:off x="6553200" y="1972478"/>
            <a:ext cx="2705000" cy="0"/>
          </a:xfrm>
          <a:prstGeom prst="straightConnector1">
            <a:avLst/>
          </a:prstGeom>
          <a:ln>
            <a:solidFill>
              <a:srgbClr val="FF0000"/>
            </a:solidFill>
            <a:prstDash val="sysDot"/>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1" name="星: 4 pt 30">
            <a:extLst>
              <a:ext uri="{FF2B5EF4-FFF2-40B4-BE49-F238E27FC236}">
                <a16:creationId xmlns:a16="http://schemas.microsoft.com/office/drawing/2014/main" id="{CFA1D708-7076-46A8-B39E-D426B12B38AE}"/>
              </a:ext>
            </a:extLst>
          </p:cNvPr>
          <p:cNvSpPr/>
          <p:nvPr/>
        </p:nvSpPr>
        <p:spPr>
          <a:xfrm>
            <a:off x="5800328" y="4114800"/>
            <a:ext cx="288032" cy="287355"/>
          </a:xfrm>
          <a:prstGeom prst="star4">
            <a:avLst/>
          </a:prstGeom>
          <a:solidFill>
            <a:srgbClr val="FFCCCC"/>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b="1" dirty="0">
              <a:solidFill>
                <a:srgbClr val="FF0000"/>
              </a:solidFill>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2C1854BD-7759-4BFB-A27C-4648ADACAAB4}"/>
              </a:ext>
            </a:extLst>
          </p:cNvPr>
          <p:cNvSpPr txBox="1"/>
          <p:nvPr/>
        </p:nvSpPr>
        <p:spPr>
          <a:xfrm>
            <a:off x="4648200" y="4114800"/>
            <a:ext cx="72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Internal Use</a:t>
            </a:r>
          </a:p>
          <a:p>
            <a:r>
              <a:rPr lang="en-US" altLang="ja-JP" sz="900" dirty="0">
                <a:latin typeface="Meiryo UI" panose="020B0604030504040204" pitchFamily="50" charset="-128"/>
                <a:ea typeface="Meiryo UI" panose="020B0604030504040204" pitchFamily="50" charset="-128"/>
              </a:rPr>
              <a:t>- For MMC Project</a:t>
            </a:r>
            <a:endParaRPr kumimoji="1" lang="ja-JP" altLang="en-US" sz="900" dirty="0">
              <a:latin typeface="Meiryo UI" panose="020B0604030504040204" pitchFamily="50" charset="-128"/>
              <a:ea typeface="Meiryo UI" panose="020B0604030504040204" pitchFamily="50" charset="-128"/>
            </a:endParaRPr>
          </a:p>
        </p:txBody>
      </p:sp>
      <p:cxnSp>
        <p:nvCxnSpPr>
          <p:cNvPr id="33" name="直線矢印コネクタ 32">
            <a:extLst>
              <a:ext uri="{FF2B5EF4-FFF2-40B4-BE49-F238E27FC236}">
                <a16:creationId xmlns:a16="http://schemas.microsoft.com/office/drawing/2014/main" id="{97735286-08D2-4727-AD11-8DF0918D129E}"/>
              </a:ext>
            </a:extLst>
          </p:cNvPr>
          <p:cNvCxnSpPr>
            <a:cxnSpLocks/>
            <a:endCxn id="35" idx="1"/>
          </p:cNvCxnSpPr>
          <p:nvPr/>
        </p:nvCxnSpPr>
        <p:spPr>
          <a:xfrm>
            <a:off x="3447856" y="2595039"/>
            <a:ext cx="2817312" cy="0"/>
          </a:xfrm>
          <a:prstGeom prst="straightConnector1">
            <a:avLst/>
          </a:prstGeom>
          <a:ln>
            <a:solidFill>
              <a:schemeClr val="accent3">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4" name="直線矢印コネクタ 33">
            <a:extLst>
              <a:ext uri="{FF2B5EF4-FFF2-40B4-BE49-F238E27FC236}">
                <a16:creationId xmlns:a16="http://schemas.microsoft.com/office/drawing/2014/main" id="{670DB073-2365-415A-9EBC-849B18F65B0A}"/>
              </a:ext>
            </a:extLst>
          </p:cNvPr>
          <p:cNvCxnSpPr>
            <a:cxnSpLocks/>
            <a:endCxn id="37" idx="4"/>
          </p:cNvCxnSpPr>
          <p:nvPr/>
        </p:nvCxnSpPr>
        <p:spPr>
          <a:xfrm>
            <a:off x="3448512" y="2827800"/>
            <a:ext cx="1440048" cy="0"/>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5" name="星: 24 pt 34">
            <a:extLst>
              <a:ext uri="{FF2B5EF4-FFF2-40B4-BE49-F238E27FC236}">
                <a16:creationId xmlns:a16="http://schemas.microsoft.com/office/drawing/2014/main" id="{8A749467-B872-4933-B9A9-3971EDACEF28}"/>
              </a:ext>
            </a:extLst>
          </p:cNvPr>
          <p:cNvSpPr/>
          <p:nvPr/>
        </p:nvSpPr>
        <p:spPr>
          <a:xfrm>
            <a:off x="6265168" y="2451023"/>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36" name="直線矢印コネクタ 35">
            <a:extLst>
              <a:ext uri="{FF2B5EF4-FFF2-40B4-BE49-F238E27FC236}">
                <a16:creationId xmlns:a16="http://schemas.microsoft.com/office/drawing/2014/main" id="{214C5C91-43B1-4B6C-BBE2-B17FD2A11214}"/>
              </a:ext>
            </a:extLst>
          </p:cNvPr>
          <p:cNvCxnSpPr>
            <a:cxnSpLocks/>
            <a:stCxn id="37" idx="0"/>
          </p:cNvCxnSpPr>
          <p:nvPr/>
        </p:nvCxnSpPr>
        <p:spPr>
          <a:xfrm>
            <a:off x="5176560" y="2827800"/>
            <a:ext cx="4081640" cy="0"/>
          </a:xfrm>
          <a:prstGeom prst="straightConnector1">
            <a:avLst/>
          </a:prstGeom>
          <a:ln>
            <a:solidFill>
              <a:schemeClr val="accent1"/>
            </a:solidFill>
            <a:prstDash val="sysDot"/>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7" name="星: 8 pt 36">
            <a:extLst>
              <a:ext uri="{FF2B5EF4-FFF2-40B4-BE49-F238E27FC236}">
                <a16:creationId xmlns:a16="http://schemas.microsoft.com/office/drawing/2014/main" id="{08039557-3D60-438D-97BB-868FB26D3F40}"/>
              </a:ext>
            </a:extLst>
          </p:cNvPr>
          <p:cNvSpPr/>
          <p:nvPr/>
        </p:nvSpPr>
        <p:spPr>
          <a:xfrm>
            <a:off x="4888560" y="26838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cxnSp>
        <p:nvCxnSpPr>
          <p:cNvPr id="38" name="直線矢印コネクタ 37">
            <a:extLst>
              <a:ext uri="{FF2B5EF4-FFF2-40B4-BE49-F238E27FC236}">
                <a16:creationId xmlns:a16="http://schemas.microsoft.com/office/drawing/2014/main" id="{5E063D61-28F9-43E1-896B-F48C05EC43B6}"/>
              </a:ext>
            </a:extLst>
          </p:cNvPr>
          <p:cNvCxnSpPr>
            <a:cxnSpLocks/>
            <a:stCxn id="35" idx="3"/>
          </p:cNvCxnSpPr>
          <p:nvPr/>
        </p:nvCxnSpPr>
        <p:spPr>
          <a:xfrm>
            <a:off x="6553200" y="2595039"/>
            <a:ext cx="2705000"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19401ED5-CC6F-4B2C-ACD8-0493EBDA3B3D}"/>
              </a:ext>
            </a:extLst>
          </p:cNvPr>
          <p:cNvCxnSpPr>
            <a:cxnSpLocks/>
            <a:endCxn id="46" idx="1"/>
          </p:cNvCxnSpPr>
          <p:nvPr/>
        </p:nvCxnSpPr>
        <p:spPr>
          <a:xfrm>
            <a:off x="2057400" y="1739975"/>
            <a:ext cx="2016080" cy="0"/>
          </a:xfrm>
          <a:prstGeom prst="straightConnector1">
            <a:avLst/>
          </a:prstGeom>
          <a:ln>
            <a:solidFill>
              <a:schemeClr val="accent3">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6" name="星: 24 pt 45">
            <a:extLst>
              <a:ext uri="{FF2B5EF4-FFF2-40B4-BE49-F238E27FC236}">
                <a16:creationId xmlns:a16="http://schemas.microsoft.com/office/drawing/2014/main" id="{8545F1D4-05BA-46CA-B8F6-FB122A771BBB}"/>
              </a:ext>
            </a:extLst>
          </p:cNvPr>
          <p:cNvSpPr/>
          <p:nvPr/>
        </p:nvSpPr>
        <p:spPr>
          <a:xfrm>
            <a:off x="4073480" y="1595959"/>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47" name="直線矢印コネクタ 46">
            <a:extLst>
              <a:ext uri="{FF2B5EF4-FFF2-40B4-BE49-F238E27FC236}">
                <a16:creationId xmlns:a16="http://schemas.microsoft.com/office/drawing/2014/main" id="{9CD9F1A3-0147-45F6-8E75-E1B29E04EDDD}"/>
              </a:ext>
            </a:extLst>
          </p:cNvPr>
          <p:cNvCxnSpPr>
            <a:cxnSpLocks/>
            <a:endCxn id="49" idx="1"/>
          </p:cNvCxnSpPr>
          <p:nvPr/>
        </p:nvCxnSpPr>
        <p:spPr>
          <a:xfrm>
            <a:off x="5086752" y="6011416"/>
            <a:ext cx="1178416" cy="0"/>
          </a:xfrm>
          <a:prstGeom prst="straightConnector1">
            <a:avLst/>
          </a:prstGeom>
          <a:ln>
            <a:solidFill>
              <a:schemeClr val="accent3">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8" name="直線矢印コネクタ 47">
            <a:extLst>
              <a:ext uri="{FF2B5EF4-FFF2-40B4-BE49-F238E27FC236}">
                <a16:creationId xmlns:a16="http://schemas.microsoft.com/office/drawing/2014/main" id="{5783E432-584B-4E75-9E58-4B4CCB6D37B2}"/>
              </a:ext>
            </a:extLst>
          </p:cNvPr>
          <p:cNvCxnSpPr>
            <a:cxnSpLocks/>
            <a:endCxn id="51" idx="4"/>
          </p:cNvCxnSpPr>
          <p:nvPr/>
        </p:nvCxnSpPr>
        <p:spPr>
          <a:xfrm>
            <a:off x="4888560" y="6333000"/>
            <a:ext cx="1131240" cy="0"/>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9" name="星: 24 pt 48">
            <a:extLst>
              <a:ext uri="{FF2B5EF4-FFF2-40B4-BE49-F238E27FC236}">
                <a16:creationId xmlns:a16="http://schemas.microsoft.com/office/drawing/2014/main" id="{D5BEE660-127A-4ACA-B9A8-5FE4E336AC52}"/>
              </a:ext>
            </a:extLst>
          </p:cNvPr>
          <p:cNvSpPr/>
          <p:nvPr/>
        </p:nvSpPr>
        <p:spPr>
          <a:xfrm>
            <a:off x="6265168" y="5867400"/>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50" name="直線矢印コネクタ 49">
            <a:extLst>
              <a:ext uri="{FF2B5EF4-FFF2-40B4-BE49-F238E27FC236}">
                <a16:creationId xmlns:a16="http://schemas.microsoft.com/office/drawing/2014/main" id="{18BC20AA-473D-4555-A969-7AA4B240995F}"/>
              </a:ext>
            </a:extLst>
          </p:cNvPr>
          <p:cNvCxnSpPr>
            <a:cxnSpLocks/>
            <a:stCxn id="51" idx="0"/>
          </p:cNvCxnSpPr>
          <p:nvPr/>
        </p:nvCxnSpPr>
        <p:spPr>
          <a:xfrm>
            <a:off x="6307800" y="6333000"/>
            <a:ext cx="2906318" cy="0"/>
          </a:xfrm>
          <a:prstGeom prst="straightConnector1">
            <a:avLst/>
          </a:prstGeom>
          <a:ln>
            <a:solidFill>
              <a:schemeClr val="accent1"/>
            </a:solidFill>
            <a:prstDash val="sysDot"/>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51" name="星: 8 pt 50">
            <a:extLst>
              <a:ext uri="{FF2B5EF4-FFF2-40B4-BE49-F238E27FC236}">
                <a16:creationId xmlns:a16="http://schemas.microsoft.com/office/drawing/2014/main" id="{5E5A9870-DF4A-47B6-BA4D-65794EFB349C}"/>
              </a:ext>
            </a:extLst>
          </p:cNvPr>
          <p:cNvSpPr/>
          <p:nvPr/>
        </p:nvSpPr>
        <p:spPr>
          <a:xfrm>
            <a:off x="6019800" y="61890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cxnSp>
        <p:nvCxnSpPr>
          <p:cNvPr id="52" name="直線矢印コネクタ 51">
            <a:extLst>
              <a:ext uri="{FF2B5EF4-FFF2-40B4-BE49-F238E27FC236}">
                <a16:creationId xmlns:a16="http://schemas.microsoft.com/office/drawing/2014/main" id="{0C6E1655-1E63-4424-8102-58DE632D053A}"/>
              </a:ext>
            </a:extLst>
          </p:cNvPr>
          <p:cNvCxnSpPr>
            <a:cxnSpLocks/>
            <a:stCxn id="49" idx="3"/>
          </p:cNvCxnSpPr>
          <p:nvPr/>
        </p:nvCxnSpPr>
        <p:spPr>
          <a:xfrm>
            <a:off x="6553200" y="6011416"/>
            <a:ext cx="2660918"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4" name="テキスト ボックス 63">
            <a:extLst>
              <a:ext uri="{FF2B5EF4-FFF2-40B4-BE49-F238E27FC236}">
                <a16:creationId xmlns:a16="http://schemas.microsoft.com/office/drawing/2014/main" id="{6018011F-7974-4668-AAD6-7BCD437A9FB0}"/>
              </a:ext>
            </a:extLst>
          </p:cNvPr>
          <p:cNvSpPr txBox="1"/>
          <p:nvPr/>
        </p:nvSpPr>
        <p:spPr>
          <a:xfrm>
            <a:off x="6400800" y="2044824"/>
            <a:ext cx="72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1</a:t>
            </a:r>
            <a:r>
              <a:rPr lang="en-US" altLang="ja-JP" sz="900" baseline="30000" dirty="0">
                <a:latin typeface="Meiryo UI" panose="020B0604030504040204" pitchFamily="50" charset="-128"/>
                <a:ea typeface="Meiryo UI" panose="020B0604030504040204" pitchFamily="50" charset="-128"/>
              </a:rPr>
              <a:t>st</a:t>
            </a:r>
            <a:r>
              <a:rPr lang="en-US" altLang="ja-JP" sz="900" dirty="0">
                <a:latin typeface="Meiryo UI" panose="020B0604030504040204" pitchFamily="50" charset="-128"/>
                <a:ea typeface="Meiryo UI" panose="020B0604030504040204" pitchFamily="50" charset="-128"/>
              </a:rPr>
              <a:t> Deal</a:t>
            </a:r>
          </a:p>
        </p:txBody>
      </p:sp>
      <p:cxnSp>
        <p:nvCxnSpPr>
          <p:cNvPr id="66" name="直線矢印コネクタ 65">
            <a:extLst>
              <a:ext uri="{FF2B5EF4-FFF2-40B4-BE49-F238E27FC236}">
                <a16:creationId xmlns:a16="http://schemas.microsoft.com/office/drawing/2014/main" id="{F9E1FF0E-325E-4FE7-9D80-5026F6C37061}"/>
              </a:ext>
            </a:extLst>
          </p:cNvPr>
          <p:cNvCxnSpPr>
            <a:cxnSpLocks/>
            <a:stCxn id="25" idx="0"/>
          </p:cNvCxnSpPr>
          <p:nvPr/>
        </p:nvCxnSpPr>
        <p:spPr>
          <a:xfrm>
            <a:off x="6307800" y="4474824"/>
            <a:ext cx="2931544" cy="0"/>
          </a:xfrm>
          <a:prstGeom prst="straightConnector1">
            <a:avLst/>
          </a:prstGeom>
          <a:ln>
            <a:solidFill>
              <a:schemeClr val="accent1"/>
            </a:solidFill>
            <a:prstDash val="sysDot"/>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8" name="正方形/長方形 67">
            <a:extLst>
              <a:ext uri="{FF2B5EF4-FFF2-40B4-BE49-F238E27FC236}">
                <a16:creationId xmlns:a16="http://schemas.microsoft.com/office/drawing/2014/main" id="{4EE714C8-C569-4331-B618-3A44017E506A}"/>
              </a:ext>
            </a:extLst>
          </p:cNvPr>
          <p:cNvSpPr/>
          <p:nvPr/>
        </p:nvSpPr>
        <p:spPr>
          <a:xfrm>
            <a:off x="5486400" y="123326"/>
            <a:ext cx="3672408" cy="791074"/>
          </a:xfrm>
          <a:prstGeom prst="rect">
            <a:avLst/>
          </a:prstGeom>
          <a:solidFill>
            <a:schemeClr val="bg1"/>
          </a:solidFill>
          <a:ln w="2222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9" name="星: 4 pt 68">
            <a:extLst>
              <a:ext uri="{FF2B5EF4-FFF2-40B4-BE49-F238E27FC236}">
                <a16:creationId xmlns:a16="http://schemas.microsoft.com/office/drawing/2014/main" id="{D81A9084-CCCC-4EAA-8B5D-A3932D12C115}"/>
              </a:ext>
            </a:extLst>
          </p:cNvPr>
          <p:cNvSpPr/>
          <p:nvPr/>
        </p:nvSpPr>
        <p:spPr>
          <a:xfrm>
            <a:off x="5702424" y="234081"/>
            <a:ext cx="288032" cy="287355"/>
          </a:xfrm>
          <a:prstGeom prst="star4">
            <a:avLst/>
          </a:prstGeom>
          <a:solidFill>
            <a:srgbClr val="FFCCCC"/>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r>
              <a:rPr lang="en-US" altLang="ja-JP" sz="900" b="1" dirty="0">
                <a:solidFill>
                  <a:srgbClr val="FF0000"/>
                </a:solidFill>
                <a:latin typeface="Meiryo UI" panose="020B0604030504040204" pitchFamily="50" charset="-128"/>
                <a:ea typeface="Meiryo UI" panose="020B0604030504040204" pitchFamily="50" charset="-128"/>
              </a:rPr>
              <a:t>Contract</a:t>
            </a:r>
          </a:p>
          <a:p>
            <a:pPr algn="ctr"/>
            <a:r>
              <a:rPr lang="en-US" altLang="ja-JP" sz="900" b="1" dirty="0">
                <a:solidFill>
                  <a:srgbClr val="FF0000"/>
                </a:solidFill>
                <a:latin typeface="Meiryo UI" panose="020B0604030504040204" pitchFamily="50" charset="-128"/>
                <a:ea typeface="Meiryo UI" panose="020B0604030504040204" pitchFamily="50" charset="-128"/>
              </a:rPr>
              <a:t>Signed</a:t>
            </a:r>
          </a:p>
        </p:txBody>
      </p:sp>
      <p:sp>
        <p:nvSpPr>
          <p:cNvPr id="70" name="星: 8 pt 69">
            <a:extLst>
              <a:ext uri="{FF2B5EF4-FFF2-40B4-BE49-F238E27FC236}">
                <a16:creationId xmlns:a16="http://schemas.microsoft.com/office/drawing/2014/main" id="{62A68CEA-126F-4EFA-8970-F1A96D2A7E85}"/>
              </a:ext>
            </a:extLst>
          </p:cNvPr>
          <p:cNvSpPr/>
          <p:nvPr/>
        </p:nvSpPr>
        <p:spPr>
          <a:xfrm>
            <a:off x="6314508" y="233758"/>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r>
              <a:rPr lang="en-US" altLang="ja-JP" sz="900" dirty="0">
                <a:solidFill>
                  <a:schemeClr val="accent3">
                    <a:lumMod val="50000"/>
                  </a:schemeClr>
                </a:solidFill>
                <a:latin typeface="Meiryo UI" panose="020B0604030504040204" pitchFamily="50" charset="-128"/>
                <a:ea typeface="Meiryo UI" panose="020B0604030504040204" pitchFamily="50" charset="-128"/>
              </a:rPr>
              <a:t>Service</a:t>
            </a:r>
          </a:p>
          <a:p>
            <a:pPr algn="ctr"/>
            <a:r>
              <a:rPr lang="en-US" altLang="ja-JP" sz="900" dirty="0">
                <a:solidFill>
                  <a:schemeClr val="accent3">
                    <a:lumMod val="50000"/>
                  </a:schemeClr>
                </a:solidFill>
                <a:latin typeface="Meiryo UI" panose="020B0604030504040204" pitchFamily="50" charset="-128"/>
                <a:ea typeface="Meiryo UI" panose="020B0604030504040204" pitchFamily="50" charset="-128"/>
              </a:rPr>
              <a:t>Launch</a:t>
            </a:r>
          </a:p>
        </p:txBody>
      </p:sp>
      <p:sp>
        <p:nvSpPr>
          <p:cNvPr id="71" name="星: 24 pt 70">
            <a:extLst>
              <a:ext uri="{FF2B5EF4-FFF2-40B4-BE49-F238E27FC236}">
                <a16:creationId xmlns:a16="http://schemas.microsoft.com/office/drawing/2014/main" id="{3E1B64F5-5173-41BA-AD2C-C742924E0FB2}"/>
              </a:ext>
            </a:extLst>
          </p:cNvPr>
          <p:cNvSpPr/>
          <p:nvPr/>
        </p:nvSpPr>
        <p:spPr>
          <a:xfrm>
            <a:off x="6926560" y="233743"/>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r>
              <a:rPr kumimoji="1" lang="en-US" altLang="ja-JP" sz="900" dirty="0">
                <a:solidFill>
                  <a:srgbClr val="663300"/>
                </a:solidFill>
                <a:latin typeface="Meiryo UI" panose="020B0604030504040204" pitchFamily="50" charset="-128"/>
                <a:ea typeface="Meiryo UI" panose="020B0604030504040204" pitchFamily="50" charset="-128"/>
              </a:rPr>
              <a:t>Press</a:t>
            </a:r>
          </a:p>
          <a:p>
            <a:pPr algn="ctr"/>
            <a:r>
              <a:rPr kumimoji="1" lang="en-US" altLang="ja-JP" sz="900" dirty="0">
                <a:solidFill>
                  <a:srgbClr val="663300"/>
                </a:solidFill>
                <a:latin typeface="Meiryo UI" panose="020B0604030504040204" pitchFamily="50" charset="-128"/>
                <a:ea typeface="Meiryo UI" panose="020B0604030504040204" pitchFamily="50" charset="-128"/>
              </a:rPr>
              <a:t>Release</a:t>
            </a:r>
            <a:endParaRPr kumimoji="1" lang="ja-JP" altLang="en-US" sz="900" dirty="0">
              <a:solidFill>
                <a:srgbClr val="663300"/>
              </a:solidFill>
              <a:latin typeface="Meiryo UI" panose="020B0604030504040204" pitchFamily="50" charset="-128"/>
              <a:ea typeface="Meiryo UI" panose="020B0604030504040204" pitchFamily="50" charset="-128"/>
            </a:endParaRPr>
          </a:p>
        </p:txBody>
      </p:sp>
      <p:cxnSp>
        <p:nvCxnSpPr>
          <p:cNvPr id="72" name="直線矢印コネクタ 71">
            <a:extLst>
              <a:ext uri="{FF2B5EF4-FFF2-40B4-BE49-F238E27FC236}">
                <a16:creationId xmlns:a16="http://schemas.microsoft.com/office/drawing/2014/main" id="{8913587C-0107-4CDC-B498-5B5874DCB115}"/>
              </a:ext>
            </a:extLst>
          </p:cNvPr>
          <p:cNvCxnSpPr>
            <a:cxnSpLocks/>
          </p:cNvCxnSpPr>
          <p:nvPr/>
        </p:nvCxnSpPr>
        <p:spPr>
          <a:xfrm>
            <a:off x="7394672" y="377758"/>
            <a:ext cx="648000"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3" name="テキスト ボックス 72">
            <a:extLst>
              <a:ext uri="{FF2B5EF4-FFF2-40B4-BE49-F238E27FC236}">
                <a16:creationId xmlns:a16="http://schemas.microsoft.com/office/drawing/2014/main" id="{9EB4C0D4-78EB-4005-8782-FCFB7BC1DE11}"/>
              </a:ext>
            </a:extLst>
          </p:cNvPr>
          <p:cNvSpPr txBox="1"/>
          <p:nvPr/>
        </p:nvSpPr>
        <p:spPr>
          <a:xfrm>
            <a:off x="7286600" y="195334"/>
            <a:ext cx="720000" cy="132816"/>
          </a:xfrm>
          <a:prstGeom prst="rect">
            <a:avLst/>
          </a:prstGeom>
        </p:spPr>
        <p:txBody>
          <a:bodyPr vert="horz" wrap="none" lIns="91440" tIns="45720" rIns="91440" bIns="45720" rtlCol="0" anchor="ctr">
            <a:noAutofit/>
          </a:bodyPr>
          <a:lstStyle/>
          <a:p>
            <a:r>
              <a:rPr kumimoji="1" lang="en-US" altLang="ja-JP" sz="900" dirty="0">
                <a:latin typeface="Meiryo UI" panose="020B0604030504040204" pitchFamily="50" charset="-128"/>
                <a:ea typeface="Meiryo UI" panose="020B0604030504040204" pitchFamily="50" charset="-128"/>
              </a:rPr>
              <a:t>Sales/Marketing</a:t>
            </a:r>
            <a:endParaRPr kumimoji="1" lang="ja-JP" altLang="en-US" sz="900" dirty="0">
              <a:latin typeface="Meiryo UI" panose="020B0604030504040204" pitchFamily="50" charset="-128"/>
              <a:ea typeface="Meiryo UI" panose="020B0604030504040204" pitchFamily="50" charset="-128"/>
            </a:endParaRPr>
          </a:p>
        </p:txBody>
      </p:sp>
      <p:cxnSp>
        <p:nvCxnSpPr>
          <p:cNvPr id="74" name="直線矢印コネクタ 73">
            <a:extLst>
              <a:ext uri="{FF2B5EF4-FFF2-40B4-BE49-F238E27FC236}">
                <a16:creationId xmlns:a16="http://schemas.microsoft.com/office/drawing/2014/main" id="{2126655D-D3FC-4702-A402-297B9EA2D6F5}"/>
              </a:ext>
            </a:extLst>
          </p:cNvPr>
          <p:cNvCxnSpPr>
            <a:cxnSpLocks/>
          </p:cNvCxnSpPr>
          <p:nvPr/>
        </p:nvCxnSpPr>
        <p:spPr>
          <a:xfrm>
            <a:off x="8330776" y="771398"/>
            <a:ext cx="648000" cy="0"/>
          </a:xfrm>
          <a:prstGeom prst="straightConnector1">
            <a:avLst/>
          </a:prstGeom>
          <a:ln>
            <a:solidFill>
              <a:schemeClr val="tx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5" name="テキスト ボックス 74">
            <a:extLst>
              <a:ext uri="{FF2B5EF4-FFF2-40B4-BE49-F238E27FC236}">
                <a16:creationId xmlns:a16="http://schemas.microsoft.com/office/drawing/2014/main" id="{0C171ECA-3C36-45FB-9E52-9CF3999DB58A}"/>
              </a:ext>
            </a:extLst>
          </p:cNvPr>
          <p:cNvSpPr txBox="1"/>
          <p:nvPr/>
        </p:nvSpPr>
        <p:spPr>
          <a:xfrm>
            <a:off x="8222704" y="588974"/>
            <a:ext cx="720000" cy="132816"/>
          </a:xfrm>
          <a:prstGeom prst="rect">
            <a:avLst/>
          </a:prstGeom>
        </p:spPr>
        <p:txBody>
          <a:bodyPr vert="horz" wrap="none" lIns="91440" tIns="45720" rIns="91440" bIns="45720" rtlCol="0" anchor="ctr">
            <a:noAutofit/>
          </a:bodyPr>
          <a:lstStyle/>
          <a:p>
            <a:r>
              <a:rPr kumimoji="1" lang="en-US" altLang="ja-JP" sz="900" dirty="0">
                <a:latin typeface="Meiryo UI" panose="020B0604030504040204" pitchFamily="50" charset="-128"/>
                <a:ea typeface="Meiryo UI" panose="020B0604030504040204" pitchFamily="50" charset="-128"/>
              </a:rPr>
              <a:t>Project</a:t>
            </a:r>
            <a:endParaRPr kumimoji="1" lang="ja-JP" altLang="en-US" sz="900" dirty="0">
              <a:latin typeface="Meiryo UI" panose="020B0604030504040204" pitchFamily="50" charset="-128"/>
              <a:ea typeface="Meiryo UI" panose="020B0604030504040204" pitchFamily="50" charset="-128"/>
            </a:endParaRPr>
          </a:p>
        </p:txBody>
      </p:sp>
      <p:cxnSp>
        <p:nvCxnSpPr>
          <p:cNvPr id="76" name="直線矢印コネクタ 75">
            <a:extLst>
              <a:ext uri="{FF2B5EF4-FFF2-40B4-BE49-F238E27FC236}">
                <a16:creationId xmlns:a16="http://schemas.microsoft.com/office/drawing/2014/main" id="{E65E3144-E1D2-4653-8510-BD79661513C6}"/>
              </a:ext>
            </a:extLst>
          </p:cNvPr>
          <p:cNvCxnSpPr>
            <a:cxnSpLocks/>
          </p:cNvCxnSpPr>
          <p:nvPr/>
        </p:nvCxnSpPr>
        <p:spPr>
          <a:xfrm>
            <a:off x="8294704" y="377758"/>
            <a:ext cx="648000" cy="0"/>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7" name="テキスト ボックス 76">
            <a:extLst>
              <a:ext uri="{FF2B5EF4-FFF2-40B4-BE49-F238E27FC236}">
                <a16:creationId xmlns:a16="http://schemas.microsoft.com/office/drawing/2014/main" id="{EEE126DB-92C6-42D8-A075-6CB798B1BA62}"/>
              </a:ext>
            </a:extLst>
          </p:cNvPr>
          <p:cNvSpPr txBox="1"/>
          <p:nvPr/>
        </p:nvSpPr>
        <p:spPr>
          <a:xfrm>
            <a:off x="8222704" y="195334"/>
            <a:ext cx="720000" cy="132816"/>
          </a:xfrm>
          <a:prstGeom prst="rect">
            <a:avLst/>
          </a:prstGeom>
        </p:spPr>
        <p:txBody>
          <a:bodyPr vert="horz" wrap="none" lIns="91440" tIns="45720" rIns="91440" bIns="45720" rtlCol="0" anchor="ctr">
            <a:noAutofit/>
          </a:bodyPr>
          <a:lstStyle/>
          <a:p>
            <a:r>
              <a:rPr kumimoji="1" lang="en-US" altLang="ja-JP" sz="900" dirty="0">
                <a:latin typeface="Meiryo UI" panose="020B0604030504040204" pitchFamily="50" charset="-128"/>
                <a:ea typeface="Meiryo UI" panose="020B0604030504040204" pitchFamily="50" charset="-128"/>
              </a:rPr>
              <a:t>Development</a:t>
            </a:r>
            <a:endParaRPr kumimoji="1" lang="ja-JP" altLang="en-US" sz="900" dirty="0">
              <a:latin typeface="Meiryo UI" panose="020B0604030504040204" pitchFamily="50" charset="-128"/>
              <a:ea typeface="Meiryo UI" panose="020B0604030504040204" pitchFamily="50" charset="-128"/>
            </a:endParaRPr>
          </a:p>
        </p:txBody>
      </p:sp>
      <p:cxnSp>
        <p:nvCxnSpPr>
          <p:cNvPr id="78" name="直線矢印コネクタ 77">
            <a:extLst>
              <a:ext uri="{FF2B5EF4-FFF2-40B4-BE49-F238E27FC236}">
                <a16:creationId xmlns:a16="http://schemas.microsoft.com/office/drawing/2014/main" id="{830FCB4F-8D1B-467D-9833-5C63122960E0}"/>
              </a:ext>
            </a:extLst>
          </p:cNvPr>
          <p:cNvCxnSpPr>
            <a:cxnSpLocks/>
          </p:cNvCxnSpPr>
          <p:nvPr/>
        </p:nvCxnSpPr>
        <p:spPr>
          <a:xfrm>
            <a:off x="7417928" y="771398"/>
            <a:ext cx="648000" cy="0"/>
          </a:xfrm>
          <a:prstGeom prst="straightConnector1">
            <a:avLst/>
          </a:prstGeom>
          <a:ln>
            <a:solidFill>
              <a:schemeClr val="accent3">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9" name="テキスト ボックス 78">
            <a:extLst>
              <a:ext uri="{FF2B5EF4-FFF2-40B4-BE49-F238E27FC236}">
                <a16:creationId xmlns:a16="http://schemas.microsoft.com/office/drawing/2014/main" id="{69AE4A54-9B58-4037-8EEC-2BBBA755482E}"/>
              </a:ext>
            </a:extLst>
          </p:cNvPr>
          <p:cNvSpPr txBox="1"/>
          <p:nvPr/>
        </p:nvSpPr>
        <p:spPr>
          <a:xfrm>
            <a:off x="7345928" y="528166"/>
            <a:ext cx="720000" cy="132816"/>
          </a:xfrm>
          <a:prstGeom prst="rect">
            <a:avLst/>
          </a:prstGeom>
        </p:spPr>
        <p:txBody>
          <a:bodyPr vert="horz" wrap="none" lIns="91440" tIns="45720" rIns="91440" bIns="45720" rtlCol="0" anchor="ctr">
            <a:noAutofit/>
          </a:bodyPr>
          <a:lstStyle/>
          <a:p>
            <a:r>
              <a:rPr kumimoji="1" lang="en-US" altLang="ja-JP" sz="900" dirty="0">
                <a:latin typeface="Meiryo UI" panose="020B0604030504040204" pitchFamily="50" charset="-128"/>
                <a:ea typeface="Meiryo UI" panose="020B0604030504040204" pitchFamily="50" charset="-128"/>
              </a:rPr>
              <a:t>Product</a:t>
            </a:r>
          </a:p>
          <a:p>
            <a:r>
              <a:rPr kumimoji="1" lang="en-US" altLang="ja-JP" sz="900" dirty="0">
                <a:latin typeface="Meiryo UI" panose="020B0604030504040204" pitchFamily="50" charset="-128"/>
                <a:ea typeface="Meiryo UI" panose="020B0604030504040204" pitchFamily="50" charset="-128"/>
              </a:rPr>
              <a:t>Marketing</a:t>
            </a:r>
            <a:endParaRPr kumimoji="1" lang="ja-JP" altLang="en-US" sz="900" dirty="0">
              <a:latin typeface="Meiryo UI" panose="020B0604030504040204" pitchFamily="50" charset="-128"/>
              <a:ea typeface="Meiryo UI" panose="020B0604030504040204" pitchFamily="50" charset="-128"/>
            </a:endParaRPr>
          </a:p>
        </p:txBody>
      </p:sp>
      <p:cxnSp>
        <p:nvCxnSpPr>
          <p:cNvPr id="88" name="直線矢印コネクタ 87">
            <a:extLst>
              <a:ext uri="{FF2B5EF4-FFF2-40B4-BE49-F238E27FC236}">
                <a16:creationId xmlns:a16="http://schemas.microsoft.com/office/drawing/2014/main" id="{D7E10461-3198-4EDC-9EBD-D25B186DD9FA}"/>
              </a:ext>
            </a:extLst>
          </p:cNvPr>
          <p:cNvCxnSpPr>
            <a:cxnSpLocks/>
          </p:cNvCxnSpPr>
          <p:nvPr/>
        </p:nvCxnSpPr>
        <p:spPr>
          <a:xfrm>
            <a:off x="5143600" y="3124200"/>
            <a:ext cx="1409600" cy="0"/>
          </a:xfrm>
          <a:prstGeom prst="straightConnector1">
            <a:avLst/>
          </a:prstGeom>
          <a:ln>
            <a:solidFill>
              <a:schemeClr val="tx1"/>
            </a:solidFill>
            <a:prstDash val="solid"/>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89" name="テキスト ボックス 88">
            <a:extLst>
              <a:ext uri="{FF2B5EF4-FFF2-40B4-BE49-F238E27FC236}">
                <a16:creationId xmlns:a16="http://schemas.microsoft.com/office/drawing/2014/main" id="{3B4186DB-628D-4414-97D9-F5338B94CDEF}"/>
              </a:ext>
            </a:extLst>
          </p:cNvPr>
          <p:cNvSpPr txBox="1"/>
          <p:nvPr/>
        </p:nvSpPr>
        <p:spPr>
          <a:xfrm>
            <a:off x="5143600" y="2915184"/>
            <a:ext cx="720000" cy="132816"/>
          </a:xfrm>
          <a:prstGeom prst="rect">
            <a:avLst/>
          </a:prstGeom>
        </p:spPr>
        <p:txBody>
          <a:bodyPr vert="horz" wrap="none" lIns="91440" tIns="45720" rIns="91440" bIns="45720" rtlCol="0" anchor="ctr">
            <a:noAutofit/>
          </a:bodyPr>
          <a:lstStyle/>
          <a:p>
            <a:r>
              <a:rPr lang="en-US" altLang="ja-JP" sz="900" dirty="0" err="1">
                <a:latin typeface="Meiryo UI" panose="020B0604030504040204" pitchFamily="50" charset="-128"/>
                <a:ea typeface="Meiryo UI" panose="020B0604030504040204" pitchFamily="50" charset="-128"/>
              </a:rPr>
              <a:t>PoC</a:t>
            </a:r>
            <a:endParaRPr lang="en-US" altLang="ja-JP" sz="900" dirty="0">
              <a:latin typeface="Meiryo UI" panose="020B0604030504040204" pitchFamily="50" charset="-128"/>
              <a:ea typeface="Meiryo UI" panose="020B0604030504040204" pitchFamily="50" charset="-128"/>
            </a:endParaRPr>
          </a:p>
        </p:txBody>
      </p:sp>
      <p:cxnSp>
        <p:nvCxnSpPr>
          <p:cNvPr id="92" name="直線矢印コネクタ 91">
            <a:extLst>
              <a:ext uri="{FF2B5EF4-FFF2-40B4-BE49-F238E27FC236}">
                <a16:creationId xmlns:a16="http://schemas.microsoft.com/office/drawing/2014/main" id="{1584CC7A-18D1-41FD-B4F7-E85018A76675}"/>
              </a:ext>
            </a:extLst>
          </p:cNvPr>
          <p:cNvCxnSpPr>
            <a:cxnSpLocks/>
            <a:endCxn id="94" idx="1"/>
          </p:cNvCxnSpPr>
          <p:nvPr/>
        </p:nvCxnSpPr>
        <p:spPr>
          <a:xfrm>
            <a:off x="3429000" y="3433239"/>
            <a:ext cx="2836168" cy="0"/>
          </a:xfrm>
          <a:prstGeom prst="straightConnector1">
            <a:avLst/>
          </a:prstGeom>
          <a:ln>
            <a:solidFill>
              <a:schemeClr val="accent3">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3" name="直線矢印コネクタ 92">
            <a:extLst>
              <a:ext uri="{FF2B5EF4-FFF2-40B4-BE49-F238E27FC236}">
                <a16:creationId xmlns:a16="http://schemas.microsoft.com/office/drawing/2014/main" id="{DB8B445B-2362-4496-BB51-81A4C3F1F67E}"/>
              </a:ext>
            </a:extLst>
          </p:cNvPr>
          <p:cNvCxnSpPr>
            <a:cxnSpLocks/>
            <a:endCxn id="96" idx="4"/>
          </p:cNvCxnSpPr>
          <p:nvPr/>
        </p:nvCxnSpPr>
        <p:spPr>
          <a:xfrm>
            <a:off x="2057400" y="3666000"/>
            <a:ext cx="2812304" cy="0"/>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94" name="星: 24 pt 93">
            <a:extLst>
              <a:ext uri="{FF2B5EF4-FFF2-40B4-BE49-F238E27FC236}">
                <a16:creationId xmlns:a16="http://schemas.microsoft.com/office/drawing/2014/main" id="{6F2EA3E6-3508-4873-8AEE-0C8D6B5201D5}"/>
              </a:ext>
            </a:extLst>
          </p:cNvPr>
          <p:cNvSpPr/>
          <p:nvPr/>
        </p:nvSpPr>
        <p:spPr>
          <a:xfrm>
            <a:off x="6265168" y="3289223"/>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95" name="直線矢印コネクタ 94">
            <a:extLst>
              <a:ext uri="{FF2B5EF4-FFF2-40B4-BE49-F238E27FC236}">
                <a16:creationId xmlns:a16="http://schemas.microsoft.com/office/drawing/2014/main" id="{08F9B023-0AD5-44E8-8D7F-7F09C6D49403}"/>
              </a:ext>
            </a:extLst>
          </p:cNvPr>
          <p:cNvCxnSpPr>
            <a:cxnSpLocks/>
            <a:stCxn id="96" idx="0"/>
          </p:cNvCxnSpPr>
          <p:nvPr/>
        </p:nvCxnSpPr>
        <p:spPr>
          <a:xfrm>
            <a:off x="5157704" y="3666000"/>
            <a:ext cx="4081640" cy="0"/>
          </a:xfrm>
          <a:prstGeom prst="straightConnector1">
            <a:avLst/>
          </a:prstGeom>
          <a:ln>
            <a:solidFill>
              <a:schemeClr val="accent1"/>
            </a:solidFill>
            <a:prstDash val="sysDot"/>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96" name="星: 8 pt 95">
            <a:extLst>
              <a:ext uri="{FF2B5EF4-FFF2-40B4-BE49-F238E27FC236}">
                <a16:creationId xmlns:a16="http://schemas.microsoft.com/office/drawing/2014/main" id="{979110CC-5A5C-4078-B856-0B5EB8BCF158}"/>
              </a:ext>
            </a:extLst>
          </p:cNvPr>
          <p:cNvSpPr/>
          <p:nvPr/>
        </p:nvSpPr>
        <p:spPr>
          <a:xfrm>
            <a:off x="4869704" y="35220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cxnSp>
        <p:nvCxnSpPr>
          <p:cNvPr id="97" name="直線矢印コネクタ 96">
            <a:extLst>
              <a:ext uri="{FF2B5EF4-FFF2-40B4-BE49-F238E27FC236}">
                <a16:creationId xmlns:a16="http://schemas.microsoft.com/office/drawing/2014/main" id="{8CFC07F4-8233-42FC-8B30-BF09A3FA4ED3}"/>
              </a:ext>
            </a:extLst>
          </p:cNvPr>
          <p:cNvCxnSpPr>
            <a:cxnSpLocks/>
            <a:stCxn id="94" idx="3"/>
          </p:cNvCxnSpPr>
          <p:nvPr/>
        </p:nvCxnSpPr>
        <p:spPr>
          <a:xfrm>
            <a:off x="6553200" y="3433239"/>
            <a:ext cx="2686144"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98" name="直線矢印コネクタ 97">
            <a:extLst>
              <a:ext uri="{FF2B5EF4-FFF2-40B4-BE49-F238E27FC236}">
                <a16:creationId xmlns:a16="http://schemas.microsoft.com/office/drawing/2014/main" id="{D1F731B8-176D-4B2D-BDEC-D819C215A351}"/>
              </a:ext>
            </a:extLst>
          </p:cNvPr>
          <p:cNvCxnSpPr>
            <a:cxnSpLocks/>
          </p:cNvCxnSpPr>
          <p:nvPr/>
        </p:nvCxnSpPr>
        <p:spPr>
          <a:xfrm>
            <a:off x="5124744" y="3962400"/>
            <a:ext cx="1409600" cy="0"/>
          </a:xfrm>
          <a:prstGeom prst="straightConnector1">
            <a:avLst/>
          </a:prstGeom>
          <a:ln>
            <a:solidFill>
              <a:schemeClr val="tx1"/>
            </a:solidFill>
            <a:prstDash val="solid"/>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99" name="テキスト ボックス 98">
            <a:extLst>
              <a:ext uri="{FF2B5EF4-FFF2-40B4-BE49-F238E27FC236}">
                <a16:creationId xmlns:a16="http://schemas.microsoft.com/office/drawing/2014/main" id="{5E58EF40-2176-45A1-9C94-9BA08A291EA9}"/>
              </a:ext>
            </a:extLst>
          </p:cNvPr>
          <p:cNvSpPr txBox="1"/>
          <p:nvPr/>
        </p:nvSpPr>
        <p:spPr>
          <a:xfrm>
            <a:off x="5124744" y="3753384"/>
            <a:ext cx="720000" cy="132816"/>
          </a:xfrm>
          <a:prstGeom prst="rect">
            <a:avLst/>
          </a:prstGeom>
        </p:spPr>
        <p:txBody>
          <a:bodyPr vert="horz" wrap="none" lIns="91440" tIns="45720" rIns="91440" bIns="45720" rtlCol="0" anchor="ctr">
            <a:noAutofit/>
          </a:bodyPr>
          <a:lstStyle/>
          <a:p>
            <a:r>
              <a:rPr lang="en-US" altLang="ja-JP" sz="900" dirty="0" err="1">
                <a:latin typeface="Meiryo UI" panose="020B0604030504040204" pitchFamily="50" charset="-128"/>
                <a:ea typeface="Meiryo UI" panose="020B0604030504040204" pitchFamily="50" charset="-128"/>
              </a:rPr>
              <a:t>PoC</a:t>
            </a:r>
            <a:endParaRPr lang="en-US" altLang="ja-JP" sz="900" dirty="0">
              <a:latin typeface="Meiryo UI" panose="020B0604030504040204" pitchFamily="50" charset="-128"/>
              <a:ea typeface="Meiryo UI" panose="020B0604030504040204" pitchFamily="50" charset="-128"/>
            </a:endParaRPr>
          </a:p>
        </p:txBody>
      </p:sp>
      <p:cxnSp>
        <p:nvCxnSpPr>
          <p:cNvPr id="103" name="直線矢印コネクタ 102">
            <a:extLst>
              <a:ext uri="{FF2B5EF4-FFF2-40B4-BE49-F238E27FC236}">
                <a16:creationId xmlns:a16="http://schemas.microsoft.com/office/drawing/2014/main" id="{04BB4B48-48C9-4C2B-A5CC-E143EA38BA4A}"/>
              </a:ext>
            </a:extLst>
          </p:cNvPr>
          <p:cNvCxnSpPr>
            <a:cxnSpLocks/>
            <a:endCxn id="104" idx="1"/>
          </p:cNvCxnSpPr>
          <p:nvPr/>
        </p:nvCxnSpPr>
        <p:spPr>
          <a:xfrm>
            <a:off x="3429000" y="4732785"/>
            <a:ext cx="2836168" cy="0"/>
          </a:xfrm>
          <a:prstGeom prst="straightConnector1">
            <a:avLst/>
          </a:prstGeom>
          <a:ln>
            <a:solidFill>
              <a:schemeClr val="accent3">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04" name="星: 24 pt 103">
            <a:extLst>
              <a:ext uri="{FF2B5EF4-FFF2-40B4-BE49-F238E27FC236}">
                <a16:creationId xmlns:a16="http://schemas.microsoft.com/office/drawing/2014/main" id="{079A953A-9C77-4123-B3CF-332F5D23A6AC}"/>
              </a:ext>
            </a:extLst>
          </p:cNvPr>
          <p:cNvSpPr/>
          <p:nvPr/>
        </p:nvSpPr>
        <p:spPr>
          <a:xfrm>
            <a:off x="6265168" y="4588769"/>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105" name="直線矢印コネクタ 104">
            <a:extLst>
              <a:ext uri="{FF2B5EF4-FFF2-40B4-BE49-F238E27FC236}">
                <a16:creationId xmlns:a16="http://schemas.microsoft.com/office/drawing/2014/main" id="{7A362D25-50BE-4C01-80A6-173F4864BDA1}"/>
              </a:ext>
            </a:extLst>
          </p:cNvPr>
          <p:cNvCxnSpPr>
            <a:cxnSpLocks/>
            <a:stCxn id="104" idx="3"/>
          </p:cNvCxnSpPr>
          <p:nvPr/>
        </p:nvCxnSpPr>
        <p:spPr>
          <a:xfrm>
            <a:off x="6553200" y="4732785"/>
            <a:ext cx="2686144"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0" name="直線矢印コネクタ 109">
            <a:extLst>
              <a:ext uri="{FF2B5EF4-FFF2-40B4-BE49-F238E27FC236}">
                <a16:creationId xmlns:a16="http://schemas.microsoft.com/office/drawing/2014/main" id="{AE097CDF-2F53-45E5-8894-5F34DB027BD9}"/>
              </a:ext>
            </a:extLst>
          </p:cNvPr>
          <p:cNvCxnSpPr>
            <a:cxnSpLocks/>
            <a:endCxn id="111" idx="1"/>
          </p:cNvCxnSpPr>
          <p:nvPr/>
        </p:nvCxnSpPr>
        <p:spPr>
          <a:xfrm>
            <a:off x="4249088" y="5173216"/>
            <a:ext cx="2016080" cy="0"/>
          </a:xfrm>
          <a:prstGeom prst="straightConnector1">
            <a:avLst/>
          </a:prstGeom>
          <a:ln>
            <a:solidFill>
              <a:schemeClr val="accent3">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11" name="星: 24 pt 110">
            <a:extLst>
              <a:ext uri="{FF2B5EF4-FFF2-40B4-BE49-F238E27FC236}">
                <a16:creationId xmlns:a16="http://schemas.microsoft.com/office/drawing/2014/main" id="{1FB0A79B-8184-4222-8E83-412BBB8C5649}"/>
              </a:ext>
            </a:extLst>
          </p:cNvPr>
          <p:cNvSpPr/>
          <p:nvPr/>
        </p:nvSpPr>
        <p:spPr>
          <a:xfrm>
            <a:off x="6265168" y="5029200"/>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112" name="直線矢印コネクタ 111">
            <a:extLst>
              <a:ext uri="{FF2B5EF4-FFF2-40B4-BE49-F238E27FC236}">
                <a16:creationId xmlns:a16="http://schemas.microsoft.com/office/drawing/2014/main" id="{ADBC3712-2071-42BC-A964-71AA1B9D2C04}"/>
              </a:ext>
            </a:extLst>
          </p:cNvPr>
          <p:cNvCxnSpPr>
            <a:cxnSpLocks/>
            <a:endCxn id="114" idx="1"/>
          </p:cNvCxnSpPr>
          <p:nvPr/>
        </p:nvCxnSpPr>
        <p:spPr>
          <a:xfrm>
            <a:off x="4267200" y="5401478"/>
            <a:ext cx="4207768"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3" name="直線矢印コネクタ 112">
            <a:extLst>
              <a:ext uri="{FF2B5EF4-FFF2-40B4-BE49-F238E27FC236}">
                <a16:creationId xmlns:a16="http://schemas.microsoft.com/office/drawing/2014/main" id="{C7653992-8A9B-4A33-947F-6FE78ED3E825}"/>
              </a:ext>
            </a:extLst>
          </p:cNvPr>
          <p:cNvCxnSpPr>
            <a:cxnSpLocks/>
          </p:cNvCxnSpPr>
          <p:nvPr/>
        </p:nvCxnSpPr>
        <p:spPr>
          <a:xfrm>
            <a:off x="8610600" y="5638800"/>
            <a:ext cx="838200" cy="0"/>
          </a:xfrm>
          <a:prstGeom prst="straightConnector1">
            <a:avLst/>
          </a:prstGeom>
          <a:ln>
            <a:solidFill>
              <a:schemeClr val="tx1"/>
            </a:solidFill>
            <a:prstDash val="solid"/>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14" name="星: 4 pt 113">
            <a:extLst>
              <a:ext uri="{FF2B5EF4-FFF2-40B4-BE49-F238E27FC236}">
                <a16:creationId xmlns:a16="http://schemas.microsoft.com/office/drawing/2014/main" id="{EF860B5F-2EFA-4514-81BF-6A6BDF304CAE}"/>
              </a:ext>
            </a:extLst>
          </p:cNvPr>
          <p:cNvSpPr/>
          <p:nvPr/>
        </p:nvSpPr>
        <p:spPr>
          <a:xfrm>
            <a:off x="8474968" y="5257800"/>
            <a:ext cx="288032" cy="287355"/>
          </a:xfrm>
          <a:prstGeom prst="star4">
            <a:avLst/>
          </a:prstGeom>
          <a:solidFill>
            <a:srgbClr val="FFCCCC"/>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b="1" dirty="0">
              <a:solidFill>
                <a:srgbClr val="FF0000"/>
              </a:solidFill>
              <a:latin typeface="Meiryo UI" panose="020B0604030504040204" pitchFamily="50" charset="-128"/>
              <a:ea typeface="Meiryo UI" panose="020B0604030504040204" pitchFamily="50" charset="-128"/>
            </a:endParaRPr>
          </a:p>
        </p:txBody>
      </p:sp>
      <p:cxnSp>
        <p:nvCxnSpPr>
          <p:cNvPr id="115" name="直線矢印コネクタ 114">
            <a:extLst>
              <a:ext uri="{FF2B5EF4-FFF2-40B4-BE49-F238E27FC236}">
                <a16:creationId xmlns:a16="http://schemas.microsoft.com/office/drawing/2014/main" id="{5097325C-424B-4E69-A5CD-2330851D51BA}"/>
              </a:ext>
            </a:extLst>
          </p:cNvPr>
          <p:cNvCxnSpPr>
            <a:cxnSpLocks/>
            <a:stCxn id="114" idx="3"/>
          </p:cNvCxnSpPr>
          <p:nvPr/>
        </p:nvCxnSpPr>
        <p:spPr>
          <a:xfrm>
            <a:off x="8763000" y="5401478"/>
            <a:ext cx="685800" cy="0"/>
          </a:xfrm>
          <a:prstGeom prst="straightConnector1">
            <a:avLst/>
          </a:prstGeom>
          <a:ln>
            <a:solidFill>
              <a:srgbClr val="FF0000"/>
            </a:solidFill>
            <a:prstDash val="sysDot"/>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16" name="テキスト ボックス 115">
            <a:extLst>
              <a:ext uri="{FF2B5EF4-FFF2-40B4-BE49-F238E27FC236}">
                <a16:creationId xmlns:a16="http://schemas.microsoft.com/office/drawing/2014/main" id="{6C420EA9-C80C-4343-9031-3B24C97FA20C}"/>
              </a:ext>
            </a:extLst>
          </p:cNvPr>
          <p:cNvSpPr txBox="1"/>
          <p:nvPr/>
        </p:nvSpPr>
        <p:spPr>
          <a:xfrm>
            <a:off x="8610600" y="5473824"/>
            <a:ext cx="72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1</a:t>
            </a:r>
            <a:r>
              <a:rPr lang="en-US" altLang="ja-JP" sz="900" baseline="30000" dirty="0">
                <a:latin typeface="Meiryo UI" panose="020B0604030504040204" pitchFamily="50" charset="-128"/>
                <a:ea typeface="Meiryo UI" panose="020B0604030504040204" pitchFamily="50" charset="-128"/>
              </a:rPr>
              <a:t>st</a:t>
            </a:r>
            <a:r>
              <a:rPr lang="en-US" altLang="ja-JP" sz="900" dirty="0">
                <a:latin typeface="Meiryo UI" panose="020B0604030504040204" pitchFamily="50" charset="-128"/>
                <a:ea typeface="Meiryo UI" panose="020B0604030504040204" pitchFamily="50" charset="-128"/>
              </a:rPr>
              <a:t> Deal</a:t>
            </a:r>
          </a:p>
        </p:txBody>
      </p:sp>
    </p:spTree>
    <p:extLst>
      <p:ext uri="{BB962C8B-B14F-4D97-AF65-F5344CB8AC3E}">
        <p14:creationId xmlns:p14="http://schemas.microsoft.com/office/powerpoint/2010/main" val="294197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2" y="425259"/>
            <a:ext cx="9178307"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パートナーソリューション</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8" name="コンテンツ プレースホルダー 4">
            <a:extLst>
              <a:ext uri="{FF2B5EF4-FFF2-40B4-BE49-F238E27FC236}">
                <a16:creationId xmlns:a16="http://schemas.microsoft.com/office/drawing/2014/main" id="{5B2D4F99-9605-4862-8E3C-C16A927EB1FA}"/>
              </a:ext>
            </a:extLst>
          </p:cNvPr>
          <p:cNvGraphicFramePr>
            <a:graphicFrameLocks/>
          </p:cNvGraphicFramePr>
          <p:nvPr>
            <p:extLst>
              <p:ext uri="{D42A27DB-BD31-4B8C-83A1-F6EECF244321}">
                <p14:modId xmlns:p14="http://schemas.microsoft.com/office/powerpoint/2010/main" val="3671021554"/>
              </p:ext>
            </p:extLst>
          </p:nvPr>
        </p:nvGraphicFramePr>
        <p:xfrm>
          <a:off x="573156" y="930272"/>
          <a:ext cx="8640962" cy="5738930"/>
        </p:xfrm>
        <a:graphic>
          <a:graphicData uri="http://schemas.openxmlformats.org/drawingml/2006/table">
            <a:tbl>
              <a:tblPr firstRow="1" bandRow="1">
                <a:tableStyleId>{5C22544A-7EE6-4342-B048-85BDC9FD1C3A}</a:tableStyleId>
              </a:tblPr>
              <a:tblGrid>
                <a:gridCol w="548713">
                  <a:extLst>
                    <a:ext uri="{9D8B030D-6E8A-4147-A177-3AD203B41FA5}">
                      <a16:colId xmlns:a16="http://schemas.microsoft.com/office/drawing/2014/main" val="3098608054"/>
                    </a:ext>
                  </a:extLst>
                </a:gridCol>
                <a:gridCol w="891447">
                  <a:extLst>
                    <a:ext uri="{9D8B030D-6E8A-4147-A177-3AD203B41FA5}">
                      <a16:colId xmlns:a16="http://schemas.microsoft.com/office/drawing/2014/main" val="987129083"/>
                    </a:ext>
                  </a:extLst>
                </a:gridCol>
                <a:gridCol w="720080">
                  <a:extLst>
                    <a:ext uri="{9D8B030D-6E8A-4147-A177-3AD203B41FA5}">
                      <a16:colId xmlns:a16="http://schemas.microsoft.com/office/drawing/2014/main" val="3558369985"/>
                    </a:ext>
                  </a:extLst>
                </a:gridCol>
                <a:gridCol w="720080">
                  <a:extLst>
                    <a:ext uri="{9D8B030D-6E8A-4147-A177-3AD203B41FA5}">
                      <a16:colId xmlns:a16="http://schemas.microsoft.com/office/drawing/2014/main" val="2403885628"/>
                    </a:ext>
                  </a:extLst>
                </a:gridCol>
                <a:gridCol w="720080">
                  <a:extLst>
                    <a:ext uri="{9D8B030D-6E8A-4147-A177-3AD203B41FA5}">
                      <a16:colId xmlns:a16="http://schemas.microsoft.com/office/drawing/2014/main" val="1733626797"/>
                    </a:ext>
                  </a:extLst>
                </a:gridCol>
                <a:gridCol w="720080">
                  <a:extLst>
                    <a:ext uri="{9D8B030D-6E8A-4147-A177-3AD203B41FA5}">
                      <a16:colId xmlns:a16="http://schemas.microsoft.com/office/drawing/2014/main" val="2131459539"/>
                    </a:ext>
                  </a:extLst>
                </a:gridCol>
                <a:gridCol w="720080">
                  <a:extLst>
                    <a:ext uri="{9D8B030D-6E8A-4147-A177-3AD203B41FA5}">
                      <a16:colId xmlns:a16="http://schemas.microsoft.com/office/drawing/2014/main" val="525644946"/>
                    </a:ext>
                  </a:extLst>
                </a:gridCol>
                <a:gridCol w="720080">
                  <a:extLst>
                    <a:ext uri="{9D8B030D-6E8A-4147-A177-3AD203B41FA5}">
                      <a16:colId xmlns:a16="http://schemas.microsoft.com/office/drawing/2014/main" val="2241511556"/>
                    </a:ext>
                  </a:extLst>
                </a:gridCol>
                <a:gridCol w="720080">
                  <a:extLst>
                    <a:ext uri="{9D8B030D-6E8A-4147-A177-3AD203B41FA5}">
                      <a16:colId xmlns:a16="http://schemas.microsoft.com/office/drawing/2014/main" val="2961150861"/>
                    </a:ext>
                  </a:extLst>
                </a:gridCol>
                <a:gridCol w="720080">
                  <a:extLst>
                    <a:ext uri="{9D8B030D-6E8A-4147-A177-3AD203B41FA5}">
                      <a16:colId xmlns:a16="http://schemas.microsoft.com/office/drawing/2014/main" val="416592499"/>
                    </a:ext>
                  </a:extLst>
                </a:gridCol>
                <a:gridCol w="720080">
                  <a:extLst>
                    <a:ext uri="{9D8B030D-6E8A-4147-A177-3AD203B41FA5}">
                      <a16:colId xmlns:a16="http://schemas.microsoft.com/office/drawing/2014/main" val="1882851013"/>
                    </a:ext>
                  </a:extLst>
                </a:gridCol>
                <a:gridCol w="720082">
                  <a:extLst>
                    <a:ext uri="{9D8B030D-6E8A-4147-A177-3AD203B41FA5}">
                      <a16:colId xmlns:a16="http://schemas.microsoft.com/office/drawing/2014/main" val="2843731594"/>
                    </a:ext>
                  </a:extLst>
                </a:gridCol>
              </a:tblGrid>
              <a:tr h="212728">
                <a:tc rowSpan="2" gridSpan="2">
                  <a:txBody>
                    <a:bodyPr/>
                    <a:lstStyle/>
                    <a:p>
                      <a:endParaRPr kumimoji="1" lang="en-US" altLang="ja-JP"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endParaRPr kumimoji="1" lang="en-US" altLang="ja-JP"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10">
                  <a:txBody>
                    <a:bodyPr/>
                    <a:lstStyle/>
                    <a:p>
                      <a:r>
                        <a:rPr kumimoji="1" lang="en-US" altLang="ja-JP" sz="1400" dirty="0">
                          <a:latin typeface="Meiryo UI" panose="020B0604030504040204" pitchFamily="50" charset="-128"/>
                          <a:ea typeface="Meiryo UI" panose="020B0604030504040204" pitchFamily="50" charset="-128"/>
                        </a:rPr>
                        <a:t>FY19/20</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sz="1400" dirty="0">
                        <a:latin typeface="+mn-ea"/>
                        <a:ea typeface="+mn-ea"/>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36334635"/>
                  </a:ext>
                </a:extLst>
              </a:tr>
              <a:tr h="136528">
                <a:tc gridSpan="2" vMerge="1">
                  <a:txBody>
                    <a:bodyPr/>
                    <a:lstStyle/>
                    <a:p>
                      <a:endParaRPr kumimoji="1" lang="ja-JP" altLang="en-US"/>
                    </a:p>
                  </a:txBody>
                  <a:tcPr/>
                </a:tc>
                <a:tc hMerge="1" vMerge="1">
                  <a:txBody>
                    <a:bodyPr/>
                    <a:lstStyle/>
                    <a:p>
                      <a:endParaRPr kumimoji="1" lang="ja-JP" altLang="en-US"/>
                    </a:p>
                  </a:txBody>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6</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7</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8</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9</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10</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11</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12</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1</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2</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r>
                        <a:rPr kumimoji="1" lang="en-US" altLang="ja-JP" sz="1400" b="1" dirty="0">
                          <a:solidFill>
                            <a:schemeClr val="bg1"/>
                          </a:solidFill>
                          <a:latin typeface="Meiryo UI" panose="020B0604030504040204" pitchFamily="50" charset="-128"/>
                          <a:ea typeface="Meiryo UI" panose="020B0604030504040204" pitchFamily="50" charset="-128"/>
                        </a:rPr>
                        <a:t>3</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540652356"/>
                  </a:ext>
                </a:extLst>
              </a:tr>
              <a:tr h="1050928">
                <a:tc rowSpan="3">
                  <a:txBody>
                    <a:bodyPr/>
                    <a:lstStyle/>
                    <a:p>
                      <a:r>
                        <a:rPr kumimoji="1" lang="en-US" altLang="ja-JP" sz="1400" dirty="0">
                          <a:latin typeface="Meiryo UI" panose="020B0604030504040204" pitchFamily="50" charset="-128"/>
                          <a:ea typeface="Meiryo UI" panose="020B0604030504040204" pitchFamily="50" charset="-128"/>
                        </a:rPr>
                        <a:t>MA</a:t>
                      </a:r>
                    </a:p>
                  </a:txBody>
                  <a:tcPr>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r>
                        <a:rPr kumimoji="1" lang="en-US" altLang="ja-JP" sz="1400" dirty="0">
                          <a:latin typeface="Meiryo UI" panose="020B0604030504040204" pitchFamily="50" charset="-128"/>
                          <a:ea typeface="Meiryo UI" panose="020B0604030504040204" pitchFamily="50" charset="-128"/>
                        </a:rPr>
                        <a:t>WMOS</a:t>
                      </a:r>
                    </a:p>
                  </a:txBody>
                  <a:tcP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85309780"/>
                  </a:ext>
                </a:extLst>
              </a:tr>
              <a:tr h="106680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400" dirty="0">
                          <a:latin typeface="Meiryo UI" panose="020B0604030504040204" pitchFamily="50" charset="-128"/>
                          <a:ea typeface="Meiryo UI" panose="020B0604030504040204" pitchFamily="50" charset="-128"/>
                        </a:rPr>
                        <a:t>LM</a:t>
                      </a:r>
                    </a:p>
                    <a:p>
                      <a:endParaRPr kumimoji="1" lang="en-US" altLang="ja-JP" sz="14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656504255"/>
                  </a:ext>
                </a:extLst>
              </a:tr>
              <a:tr h="894266">
                <a:tc vMerge="1">
                  <a:txBody>
                    <a:bodyPr/>
                    <a:lstStyle/>
                    <a:p>
                      <a:endParaRPr kumimoji="1" lang="en-US" altLang="ja-JP" sz="14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400" dirty="0">
                          <a:latin typeface="Meiryo UI" panose="020B0604030504040204" pitchFamily="50" charset="-128"/>
                          <a:ea typeface="Meiryo UI" panose="020B0604030504040204" pitchFamily="50" charset="-128"/>
                        </a:rPr>
                        <a:t>Scale</a:t>
                      </a:r>
                    </a:p>
                  </a:txBody>
                  <a:tcPr>
                    <a:lnL w="12700" cap="flat" cmpd="sng" algn="ctr">
                      <a:solidFill>
                        <a:schemeClr val="bg1"/>
                      </a:solidFill>
                      <a:prstDash val="solid"/>
                      <a:round/>
                      <a:headEnd type="none" w="med" len="med"/>
                      <a:tailEnd type="none" w="med" len="med"/>
                    </a:lnL>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317596021"/>
                  </a:ext>
                </a:extLst>
              </a:tr>
              <a:tr h="933332">
                <a:tc gridSpan="2">
                  <a:txBody>
                    <a:bodyPr/>
                    <a:lstStyle/>
                    <a:p>
                      <a:r>
                        <a:rPr kumimoji="1" lang="en-US" altLang="ja-JP" sz="1400" dirty="0" err="1">
                          <a:latin typeface="Meiryo UI" panose="020B0604030504040204" pitchFamily="50" charset="-128"/>
                          <a:ea typeface="Meiryo UI" panose="020B0604030504040204" pitchFamily="50" charset="-128"/>
                        </a:rPr>
                        <a:t>GeneXus</a:t>
                      </a:r>
                      <a:endParaRPr kumimoji="1" lang="en-US" altLang="ja-JP"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66176946"/>
                  </a:ext>
                </a:extLst>
              </a:tr>
              <a:tr h="1184004">
                <a:tc gridSpan="2">
                  <a:txBody>
                    <a:bodyPr/>
                    <a:lstStyle/>
                    <a:p>
                      <a:r>
                        <a:rPr kumimoji="1" lang="en-US" altLang="ja-JP" sz="1400" dirty="0" err="1">
                          <a:latin typeface="Meiryo UI" panose="020B0604030504040204" pitchFamily="50" charset="-128"/>
                          <a:ea typeface="Meiryo UI" panose="020B0604030504040204" pitchFamily="50" charset="-128"/>
                        </a:rPr>
                        <a:t>iGrafx</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&amp;</a:t>
                      </a:r>
                    </a:p>
                    <a:p>
                      <a:r>
                        <a:rPr kumimoji="1" lang="en-US" altLang="ja-JP" sz="1400" dirty="0" err="1">
                          <a:latin typeface="Meiryo UI" panose="020B0604030504040204" pitchFamily="50" charset="-128"/>
                          <a:ea typeface="Meiryo UI" panose="020B0604030504040204" pitchFamily="50" charset="-128"/>
                        </a:rPr>
                        <a:t>myInvenio</a:t>
                      </a:r>
                      <a:endParaRPr kumimoji="1" lang="en-US" altLang="ja-JP"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63650052"/>
                  </a:ext>
                </a:extLst>
              </a:tr>
            </a:tbl>
          </a:graphicData>
        </a:graphic>
      </p:graphicFrame>
      <p:cxnSp>
        <p:nvCxnSpPr>
          <p:cNvPr id="10" name="直線矢印コネクタ 9">
            <a:extLst>
              <a:ext uri="{FF2B5EF4-FFF2-40B4-BE49-F238E27FC236}">
                <a16:creationId xmlns:a16="http://schemas.microsoft.com/office/drawing/2014/main" id="{AB993729-0934-45BB-B275-FFFAE2A2B339}"/>
              </a:ext>
            </a:extLst>
          </p:cNvPr>
          <p:cNvCxnSpPr>
            <a:cxnSpLocks/>
          </p:cNvCxnSpPr>
          <p:nvPr/>
        </p:nvCxnSpPr>
        <p:spPr>
          <a:xfrm>
            <a:off x="2057400" y="1981200"/>
            <a:ext cx="7181944"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1" name="直線矢印コネクタ 10">
            <a:extLst>
              <a:ext uri="{FF2B5EF4-FFF2-40B4-BE49-F238E27FC236}">
                <a16:creationId xmlns:a16="http://schemas.microsoft.com/office/drawing/2014/main" id="{0A81D203-9DB4-45CB-BDD8-5190D03F0624}"/>
              </a:ext>
            </a:extLst>
          </p:cNvPr>
          <p:cNvCxnSpPr>
            <a:cxnSpLocks/>
          </p:cNvCxnSpPr>
          <p:nvPr/>
        </p:nvCxnSpPr>
        <p:spPr>
          <a:xfrm>
            <a:off x="2057400" y="2222376"/>
            <a:ext cx="7181944" cy="0"/>
          </a:xfrm>
          <a:prstGeom prst="straightConnector1">
            <a:avLst/>
          </a:prstGeom>
          <a:ln>
            <a:solidFill>
              <a:schemeClr val="tx1"/>
            </a:solidFill>
            <a:prstDash val="solid"/>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4" name="テキスト ボックス 63">
            <a:extLst>
              <a:ext uri="{FF2B5EF4-FFF2-40B4-BE49-F238E27FC236}">
                <a16:creationId xmlns:a16="http://schemas.microsoft.com/office/drawing/2014/main" id="{6018011F-7974-4668-AAD6-7BCD437A9FB0}"/>
              </a:ext>
            </a:extLst>
          </p:cNvPr>
          <p:cNvSpPr txBox="1"/>
          <p:nvPr/>
        </p:nvSpPr>
        <p:spPr>
          <a:xfrm>
            <a:off x="2057400" y="2057400"/>
            <a:ext cx="180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MMC</a:t>
            </a:r>
          </a:p>
        </p:txBody>
      </p:sp>
      <p:sp>
        <p:nvSpPr>
          <p:cNvPr id="68" name="正方形/長方形 67">
            <a:extLst>
              <a:ext uri="{FF2B5EF4-FFF2-40B4-BE49-F238E27FC236}">
                <a16:creationId xmlns:a16="http://schemas.microsoft.com/office/drawing/2014/main" id="{4EE714C8-C569-4331-B618-3A44017E506A}"/>
              </a:ext>
            </a:extLst>
          </p:cNvPr>
          <p:cNvSpPr/>
          <p:nvPr/>
        </p:nvSpPr>
        <p:spPr>
          <a:xfrm>
            <a:off x="5486400" y="123326"/>
            <a:ext cx="3672408" cy="791074"/>
          </a:xfrm>
          <a:prstGeom prst="rect">
            <a:avLst/>
          </a:prstGeom>
          <a:solidFill>
            <a:schemeClr val="bg1"/>
          </a:solidFill>
          <a:ln w="2222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69" name="星: 4 pt 68">
            <a:extLst>
              <a:ext uri="{FF2B5EF4-FFF2-40B4-BE49-F238E27FC236}">
                <a16:creationId xmlns:a16="http://schemas.microsoft.com/office/drawing/2014/main" id="{D81A9084-CCCC-4EAA-8B5D-A3932D12C115}"/>
              </a:ext>
            </a:extLst>
          </p:cNvPr>
          <p:cNvSpPr/>
          <p:nvPr/>
        </p:nvSpPr>
        <p:spPr>
          <a:xfrm>
            <a:off x="5702424" y="234081"/>
            <a:ext cx="288032" cy="287355"/>
          </a:xfrm>
          <a:prstGeom prst="star4">
            <a:avLst/>
          </a:prstGeom>
          <a:solidFill>
            <a:srgbClr val="FFCCCC"/>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r>
              <a:rPr lang="en-US" altLang="ja-JP" sz="900" b="1" dirty="0">
                <a:solidFill>
                  <a:srgbClr val="FF0000"/>
                </a:solidFill>
                <a:latin typeface="Meiryo UI" panose="020B0604030504040204" pitchFamily="50" charset="-128"/>
                <a:ea typeface="Meiryo UI" panose="020B0604030504040204" pitchFamily="50" charset="-128"/>
              </a:rPr>
              <a:t>Contract</a:t>
            </a:r>
          </a:p>
          <a:p>
            <a:pPr algn="ctr"/>
            <a:r>
              <a:rPr lang="en-US" altLang="ja-JP" sz="900" b="1" dirty="0">
                <a:solidFill>
                  <a:srgbClr val="FF0000"/>
                </a:solidFill>
                <a:latin typeface="Meiryo UI" panose="020B0604030504040204" pitchFamily="50" charset="-128"/>
                <a:ea typeface="Meiryo UI" panose="020B0604030504040204" pitchFamily="50" charset="-128"/>
              </a:rPr>
              <a:t>Signed</a:t>
            </a:r>
          </a:p>
        </p:txBody>
      </p:sp>
      <p:sp>
        <p:nvSpPr>
          <p:cNvPr id="70" name="星: 8 pt 69">
            <a:extLst>
              <a:ext uri="{FF2B5EF4-FFF2-40B4-BE49-F238E27FC236}">
                <a16:creationId xmlns:a16="http://schemas.microsoft.com/office/drawing/2014/main" id="{62A68CEA-126F-4EFA-8970-F1A96D2A7E85}"/>
              </a:ext>
            </a:extLst>
          </p:cNvPr>
          <p:cNvSpPr/>
          <p:nvPr/>
        </p:nvSpPr>
        <p:spPr>
          <a:xfrm>
            <a:off x="6314508" y="233758"/>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r>
              <a:rPr lang="en-US" altLang="ja-JP" sz="900" dirty="0">
                <a:solidFill>
                  <a:schemeClr val="accent3">
                    <a:lumMod val="50000"/>
                  </a:schemeClr>
                </a:solidFill>
                <a:latin typeface="Meiryo UI" panose="020B0604030504040204" pitchFamily="50" charset="-128"/>
                <a:ea typeface="Meiryo UI" panose="020B0604030504040204" pitchFamily="50" charset="-128"/>
              </a:rPr>
              <a:t>Event</a:t>
            </a:r>
          </a:p>
        </p:txBody>
      </p:sp>
      <p:sp>
        <p:nvSpPr>
          <p:cNvPr id="71" name="星: 24 pt 70">
            <a:extLst>
              <a:ext uri="{FF2B5EF4-FFF2-40B4-BE49-F238E27FC236}">
                <a16:creationId xmlns:a16="http://schemas.microsoft.com/office/drawing/2014/main" id="{3E1B64F5-5173-41BA-AD2C-C742924E0FB2}"/>
              </a:ext>
            </a:extLst>
          </p:cNvPr>
          <p:cNvSpPr/>
          <p:nvPr/>
        </p:nvSpPr>
        <p:spPr>
          <a:xfrm>
            <a:off x="6926560" y="233743"/>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r>
              <a:rPr kumimoji="1" lang="en-US" altLang="ja-JP" sz="900" dirty="0">
                <a:solidFill>
                  <a:srgbClr val="663300"/>
                </a:solidFill>
                <a:latin typeface="Meiryo UI" panose="020B0604030504040204" pitchFamily="50" charset="-128"/>
                <a:ea typeface="Meiryo UI" panose="020B0604030504040204" pitchFamily="50" charset="-128"/>
              </a:rPr>
              <a:t>Press</a:t>
            </a:r>
          </a:p>
          <a:p>
            <a:pPr algn="ctr"/>
            <a:r>
              <a:rPr kumimoji="1" lang="en-US" altLang="ja-JP" sz="900" dirty="0">
                <a:solidFill>
                  <a:srgbClr val="663300"/>
                </a:solidFill>
                <a:latin typeface="Meiryo UI" panose="020B0604030504040204" pitchFamily="50" charset="-128"/>
                <a:ea typeface="Meiryo UI" panose="020B0604030504040204" pitchFamily="50" charset="-128"/>
              </a:rPr>
              <a:t>Release</a:t>
            </a:r>
            <a:endParaRPr kumimoji="1" lang="ja-JP" altLang="en-US" sz="900" dirty="0">
              <a:solidFill>
                <a:srgbClr val="663300"/>
              </a:solidFill>
              <a:latin typeface="Meiryo UI" panose="020B0604030504040204" pitchFamily="50" charset="-128"/>
              <a:ea typeface="Meiryo UI" panose="020B0604030504040204" pitchFamily="50" charset="-128"/>
            </a:endParaRPr>
          </a:p>
        </p:txBody>
      </p:sp>
      <p:cxnSp>
        <p:nvCxnSpPr>
          <p:cNvPr id="72" name="直線矢印コネクタ 71">
            <a:extLst>
              <a:ext uri="{FF2B5EF4-FFF2-40B4-BE49-F238E27FC236}">
                <a16:creationId xmlns:a16="http://schemas.microsoft.com/office/drawing/2014/main" id="{8913587C-0107-4CDC-B498-5B5874DCB115}"/>
              </a:ext>
            </a:extLst>
          </p:cNvPr>
          <p:cNvCxnSpPr>
            <a:cxnSpLocks/>
          </p:cNvCxnSpPr>
          <p:nvPr/>
        </p:nvCxnSpPr>
        <p:spPr>
          <a:xfrm>
            <a:off x="7394672" y="377758"/>
            <a:ext cx="648000"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3" name="テキスト ボックス 72">
            <a:extLst>
              <a:ext uri="{FF2B5EF4-FFF2-40B4-BE49-F238E27FC236}">
                <a16:creationId xmlns:a16="http://schemas.microsoft.com/office/drawing/2014/main" id="{9EB4C0D4-78EB-4005-8782-FCFB7BC1DE11}"/>
              </a:ext>
            </a:extLst>
          </p:cNvPr>
          <p:cNvSpPr txBox="1"/>
          <p:nvPr/>
        </p:nvSpPr>
        <p:spPr>
          <a:xfrm>
            <a:off x="7286600" y="195334"/>
            <a:ext cx="720000" cy="132816"/>
          </a:xfrm>
          <a:prstGeom prst="rect">
            <a:avLst/>
          </a:prstGeom>
        </p:spPr>
        <p:txBody>
          <a:bodyPr vert="horz" wrap="none" lIns="91440" tIns="45720" rIns="91440" bIns="45720" rtlCol="0" anchor="ctr">
            <a:noAutofit/>
          </a:bodyPr>
          <a:lstStyle/>
          <a:p>
            <a:r>
              <a:rPr kumimoji="1" lang="en-US" altLang="ja-JP" sz="900" dirty="0">
                <a:latin typeface="Meiryo UI" panose="020B0604030504040204" pitchFamily="50" charset="-128"/>
                <a:ea typeface="Meiryo UI" panose="020B0604030504040204" pitchFamily="50" charset="-128"/>
              </a:rPr>
              <a:t>Sales/Marketing</a:t>
            </a:r>
            <a:endParaRPr kumimoji="1" lang="ja-JP" altLang="en-US" sz="900" dirty="0">
              <a:latin typeface="Meiryo UI" panose="020B0604030504040204" pitchFamily="50" charset="-128"/>
              <a:ea typeface="Meiryo UI" panose="020B0604030504040204" pitchFamily="50" charset="-128"/>
            </a:endParaRPr>
          </a:p>
        </p:txBody>
      </p:sp>
      <p:cxnSp>
        <p:nvCxnSpPr>
          <p:cNvPr id="74" name="直線矢印コネクタ 73">
            <a:extLst>
              <a:ext uri="{FF2B5EF4-FFF2-40B4-BE49-F238E27FC236}">
                <a16:creationId xmlns:a16="http://schemas.microsoft.com/office/drawing/2014/main" id="{2126655D-D3FC-4702-A402-297B9EA2D6F5}"/>
              </a:ext>
            </a:extLst>
          </p:cNvPr>
          <p:cNvCxnSpPr>
            <a:cxnSpLocks/>
          </p:cNvCxnSpPr>
          <p:nvPr/>
        </p:nvCxnSpPr>
        <p:spPr>
          <a:xfrm>
            <a:off x="8330776" y="771398"/>
            <a:ext cx="648000" cy="0"/>
          </a:xfrm>
          <a:prstGeom prst="straightConnector1">
            <a:avLst/>
          </a:prstGeom>
          <a:ln>
            <a:solidFill>
              <a:schemeClr val="tx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5" name="テキスト ボックス 74">
            <a:extLst>
              <a:ext uri="{FF2B5EF4-FFF2-40B4-BE49-F238E27FC236}">
                <a16:creationId xmlns:a16="http://schemas.microsoft.com/office/drawing/2014/main" id="{0C171ECA-3C36-45FB-9E52-9CF3999DB58A}"/>
              </a:ext>
            </a:extLst>
          </p:cNvPr>
          <p:cNvSpPr txBox="1"/>
          <p:nvPr/>
        </p:nvSpPr>
        <p:spPr>
          <a:xfrm>
            <a:off x="8222704" y="588974"/>
            <a:ext cx="720000" cy="132816"/>
          </a:xfrm>
          <a:prstGeom prst="rect">
            <a:avLst/>
          </a:prstGeom>
        </p:spPr>
        <p:txBody>
          <a:bodyPr vert="horz" wrap="none" lIns="91440" tIns="45720" rIns="91440" bIns="45720" rtlCol="0" anchor="ctr">
            <a:noAutofit/>
          </a:bodyPr>
          <a:lstStyle/>
          <a:p>
            <a:r>
              <a:rPr kumimoji="1" lang="en-US" altLang="ja-JP" sz="900" dirty="0">
                <a:latin typeface="Meiryo UI" panose="020B0604030504040204" pitchFamily="50" charset="-128"/>
                <a:ea typeface="Meiryo UI" panose="020B0604030504040204" pitchFamily="50" charset="-128"/>
              </a:rPr>
              <a:t>Project</a:t>
            </a:r>
            <a:endParaRPr kumimoji="1" lang="ja-JP" altLang="en-US" sz="900" dirty="0">
              <a:latin typeface="Meiryo UI" panose="020B0604030504040204" pitchFamily="50" charset="-128"/>
              <a:ea typeface="Meiryo UI" panose="020B0604030504040204" pitchFamily="50" charset="-128"/>
            </a:endParaRPr>
          </a:p>
        </p:txBody>
      </p:sp>
      <p:cxnSp>
        <p:nvCxnSpPr>
          <p:cNvPr id="76" name="直線矢印コネクタ 75">
            <a:extLst>
              <a:ext uri="{FF2B5EF4-FFF2-40B4-BE49-F238E27FC236}">
                <a16:creationId xmlns:a16="http://schemas.microsoft.com/office/drawing/2014/main" id="{E65E3144-E1D2-4653-8510-BD79661513C6}"/>
              </a:ext>
            </a:extLst>
          </p:cNvPr>
          <p:cNvCxnSpPr>
            <a:cxnSpLocks/>
          </p:cNvCxnSpPr>
          <p:nvPr/>
        </p:nvCxnSpPr>
        <p:spPr>
          <a:xfrm>
            <a:off x="8294704" y="377758"/>
            <a:ext cx="648000" cy="0"/>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7" name="テキスト ボックス 76">
            <a:extLst>
              <a:ext uri="{FF2B5EF4-FFF2-40B4-BE49-F238E27FC236}">
                <a16:creationId xmlns:a16="http://schemas.microsoft.com/office/drawing/2014/main" id="{EEE126DB-92C6-42D8-A075-6CB798B1BA62}"/>
              </a:ext>
            </a:extLst>
          </p:cNvPr>
          <p:cNvSpPr txBox="1"/>
          <p:nvPr/>
        </p:nvSpPr>
        <p:spPr>
          <a:xfrm>
            <a:off x="8222704" y="195334"/>
            <a:ext cx="720000" cy="132816"/>
          </a:xfrm>
          <a:prstGeom prst="rect">
            <a:avLst/>
          </a:prstGeom>
        </p:spPr>
        <p:txBody>
          <a:bodyPr vert="horz" wrap="none" lIns="91440" tIns="45720" rIns="91440" bIns="45720" rtlCol="0" anchor="ctr">
            <a:noAutofit/>
          </a:bodyPr>
          <a:lstStyle/>
          <a:p>
            <a:r>
              <a:rPr kumimoji="1" lang="en-US" altLang="ja-JP" sz="900" dirty="0">
                <a:latin typeface="Meiryo UI" panose="020B0604030504040204" pitchFamily="50" charset="-128"/>
                <a:ea typeface="Meiryo UI" panose="020B0604030504040204" pitchFamily="50" charset="-128"/>
              </a:rPr>
              <a:t>Learning</a:t>
            </a:r>
            <a:endParaRPr kumimoji="1" lang="ja-JP" altLang="en-US" sz="900" dirty="0">
              <a:latin typeface="Meiryo UI" panose="020B0604030504040204" pitchFamily="50" charset="-128"/>
              <a:ea typeface="Meiryo UI" panose="020B0604030504040204" pitchFamily="50" charset="-128"/>
            </a:endParaRPr>
          </a:p>
        </p:txBody>
      </p:sp>
      <p:cxnSp>
        <p:nvCxnSpPr>
          <p:cNvPr id="78" name="直線矢印コネクタ 77">
            <a:extLst>
              <a:ext uri="{FF2B5EF4-FFF2-40B4-BE49-F238E27FC236}">
                <a16:creationId xmlns:a16="http://schemas.microsoft.com/office/drawing/2014/main" id="{830FCB4F-8D1B-467D-9833-5C63122960E0}"/>
              </a:ext>
            </a:extLst>
          </p:cNvPr>
          <p:cNvCxnSpPr>
            <a:cxnSpLocks/>
          </p:cNvCxnSpPr>
          <p:nvPr/>
        </p:nvCxnSpPr>
        <p:spPr>
          <a:xfrm>
            <a:off x="7417928" y="771398"/>
            <a:ext cx="648000" cy="0"/>
          </a:xfrm>
          <a:prstGeom prst="straightConnector1">
            <a:avLst/>
          </a:prstGeom>
          <a:ln>
            <a:solidFill>
              <a:schemeClr val="accent3">
                <a:lumMod val="75000"/>
              </a:schemeClr>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79" name="テキスト ボックス 78">
            <a:extLst>
              <a:ext uri="{FF2B5EF4-FFF2-40B4-BE49-F238E27FC236}">
                <a16:creationId xmlns:a16="http://schemas.microsoft.com/office/drawing/2014/main" id="{69AE4A54-9B58-4037-8EEC-2BBBA755482E}"/>
              </a:ext>
            </a:extLst>
          </p:cNvPr>
          <p:cNvSpPr txBox="1"/>
          <p:nvPr/>
        </p:nvSpPr>
        <p:spPr>
          <a:xfrm>
            <a:off x="7345928" y="528166"/>
            <a:ext cx="720000" cy="132816"/>
          </a:xfrm>
          <a:prstGeom prst="rect">
            <a:avLst/>
          </a:prstGeom>
        </p:spPr>
        <p:txBody>
          <a:bodyPr vert="horz" wrap="none" lIns="91440" tIns="45720" rIns="91440" bIns="45720" rtlCol="0" anchor="ctr">
            <a:noAutofit/>
          </a:bodyPr>
          <a:lstStyle/>
          <a:p>
            <a:r>
              <a:rPr kumimoji="1" lang="en-US" altLang="ja-JP" sz="900" dirty="0">
                <a:latin typeface="Meiryo UI" panose="020B0604030504040204" pitchFamily="50" charset="-128"/>
                <a:ea typeface="Meiryo UI" panose="020B0604030504040204" pitchFamily="50" charset="-128"/>
              </a:rPr>
              <a:t>Product</a:t>
            </a:r>
          </a:p>
          <a:p>
            <a:r>
              <a:rPr kumimoji="1" lang="en-US" altLang="ja-JP" sz="900" dirty="0">
                <a:latin typeface="Meiryo UI" panose="020B0604030504040204" pitchFamily="50" charset="-128"/>
                <a:ea typeface="Meiryo UI" panose="020B0604030504040204" pitchFamily="50" charset="-128"/>
              </a:rPr>
              <a:t>Marketing</a:t>
            </a:r>
            <a:endParaRPr kumimoji="1" lang="ja-JP" altLang="en-US" sz="900" dirty="0">
              <a:latin typeface="Meiryo UI" panose="020B0604030504040204" pitchFamily="50" charset="-128"/>
              <a:ea typeface="Meiryo UI" panose="020B0604030504040204" pitchFamily="50" charset="-128"/>
            </a:endParaRPr>
          </a:p>
        </p:txBody>
      </p:sp>
      <p:cxnSp>
        <p:nvCxnSpPr>
          <p:cNvPr id="65" name="直線矢印コネクタ 64">
            <a:extLst>
              <a:ext uri="{FF2B5EF4-FFF2-40B4-BE49-F238E27FC236}">
                <a16:creationId xmlns:a16="http://schemas.microsoft.com/office/drawing/2014/main" id="{95E2943F-9B68-44D4-B63D-5A3416274668}"/>
              </a:ext>
            </a:extLst>
          </p:cNvPr>
          <p:cNvCxnSpPr>
            <a:cxnSpLocks/>
          </p:cNvCxnSpPr>
          <p:nvPr/>
        </p:nvCxnSpPr>
        <p:spPr>
          <a:xfrm>
            <a:off x="7067456" y="2438400"/>
            <a:ext cx="2171888" cy="0"/>
          </a:xfrm>
          <a:prstGeom prst="straightConnector1">
            <a:avLst/>
          </a:prstGeom>
          <a:ln>
            <a:solidFill>
              <a:schemeClr val="tx1"/>
            </a:solidFill>
            <a:prstDash val="sysDot"/>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67" name="テキスト ボックス 66">
            <a:extLst>
              <a:ext uri="{FF2B5EF4-FFF2-40B4-BE49-F238E27FC236}">
                <a16:creationId xmlns:a16="http://schemas.microsoft.com/office/drawing/2014/main" id="{EFE8E05D-3F86-42EE-BA44-9D495945552F}"/>
              </a:ext>
            </a:extLst>
          </p:cNvPr>
          <p:cNvSpPr txBox="1"/>
          <p:nvPr/>
        </p:nvSpPr>
        <p:spPr>
          <a:xfrm>
            <a:off x="7067456" y="2286000"/>
            <a:ext cx="180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Nissan</a:t>
            </a:r>
          </a:p>
        </p:txBody>
      </p:sp>
      <p:cxnSp>
        <p:nvCxnSpPr>
          <p:cNvPr id="80" name="直線矢印コネクタ 79">
            <a:extLst>
              <a:ext uri="{FF2B5EF4-FFF2-40B4-BE49-F238E27FC236}">
                <a16:creationId xmlns:a16="http://schemas.microsoft.com/office/drawing/2014/main" id="{D11611DB-64C2-496D-B3E1-1167DDAE5A29}"/>
              </a:ext>
            </a:extLst>
          </p:cNvPr>
          <p:cNvCxnSpPr>
            <a:cxnSpLocks/>
          </p:cNvCxnSpPr>
          <p:nvPr/>
        </p:nvCxnSpPr>
        <p:spPr>
          <a:xfrm>
            <a:off x="7067456" y="2743200"/>
            <a:ext cx="2171888"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1" name="直線矢印コネクタ 80">
            <a:extLst>
              <a:ext uri="{FF2B5EF4-FFF2-40B4-BE49-F238E27FC236}">
                <a16:creationId xmlns:a16="http://schemas.microsoft.com/office/drawing/2014/main" id="{15393A22-A4EF-4D70-85A1-AC855128F95F}"/>
              </a:ext>
            </a:extLst>
          </p:cNvPr>
          <p:cNvCxnSpPr>
            <a:cxnSpLocks/>
          </p:cNvCxnSpPr>
          <p:nvPr/>
        </p:nvCxnSpPr>
        <p:spPr>
          <a:xfrm>
            <a:off x="2743200" y="2971800"/>
            <a:ext cx="4324256" cy="0"/>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82" name="星: 4 pt 81">
            <a:extLst>
              <a:ext uri="{FF2B5EF4-FFF2-40B4-BE49-F238E27FC236}">
                <a16:creationId xmlns:a16="http://schemas.microsoft.com/office/drawing/2014/main" id="{5B33B1AF-3172-4B6C-9E70-B6DEF4A19AD1}"/>
              </a:ext>
            </a:extLst>
          </p:cNvPr>
          <p:cNvSpPr/>
          <p:nvPr/>
        </p:nvSpPr>
        <p:spPr>
          <a:xfrm>
            <a:off x="8932168" y="2989245"/>
            <a:ext cx="288032" cy="287355"/>
          </a:xfrm>
          <a:prstGeom prst="star4">
            <a:avLst/>
          </a:prstGeom>
          <a:solidFill>
            <a:srgbClr val="FFCCCC"/>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endParaRPr lang="en-US" altLang="ja-JP" sz="900" b="1" dirty="0">
              <a:solidFill>
                <a:srgbClr val="FF0000"/>
              </a:solidFill>
              <a:latin typeface="Meiryo UI" panose="020B0604030504040204" pitchFamily="50" charset="-128"/>
              <a:ea typeface="Meiryo UI" panose="020B0604030504040204" pitchFamily="50" charset="-128"/>
            </a:endParaRPr>
          </a:p>
          <a:p>
            <a:pPr algn="ctr"/>
            <a:r>
              <a:rPr lang="en-US" altLang="ja-JP" sz="900" b="1" dirty="0">
                <a:solidFill>
                  <a:srgbClr val="FF0000"/>
                </a:solidFill>
                <a:latin typeface="Meiryo UI" panose="020B0604030504040204" pitchFamily="50" charset="-128"/>
                <a:ea typeface="Meiryo UI" panose="020B0604030504040204" pitchFamily="50" charset="-128"/>
              </a:rPr>
              <a:t>Contract</a:t>
            </a:r>
          </a:p>
          <a:p>
            <a:pPr algn="ctr"/>
            <a:r>
              <a:rPr lang="en-US" altLang="ja-JP" sz="900" b="1" dirty="0">
                <a:solidFill>
                  <a:srgbClr val="FF0000"/>
                </a:solidFill>
                <a:latin typeface="Meiryo UI" panose="020B0604030504040204" pitchFamily="50" charset="-128"/>
                <a:ea typeface="Meiryo UI" panose="020B0604030504040204" pitchFamily="50" charset="-128"/>
              </a:rPr>
              <a:t>Signed</a:t>
            </a:r>
          </a:p>
        </p:txBody>
      </p:sp>
      <p:cxnSp>
        <p:nvCxnSpPr>
          <p:cNvPr id="83" name="直線矢印コネクタ 82">
            <a:extLst>
              <a:ext uri="{FF2B5EF4-FFF2-40B4-BE49-F238E27FC236}">
                <a16:creationId xmlns:a16="http://schemas.microsoft.com/office/drawing/2014/main" id="{775277C5-CB4C-4EBA-8F08-772173D5BF18}"/>
              </a:ext>
            </a:extLst>
          </p:cNvPr>
          <p:cNvCxnSpPr>
            <a:cxnSpLocks/>
            <a:endCxn id="82" idx="1"/>
          </p:cNvCxnSpPr>
          <p:nvPr/>
        </p:nvCxnSpPr>
        <p:spPr>
          <a:xfrm>
            <a:off x="7067456" y="3124200"/>
            <a:ext cx="1864712" cy="8723"/>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84" name="テキスト ボックス 83">
            <a:extLst>
              <a:ext uri="{FF2B5EF4-FFF2-40B4-BE49-F238E27FC236}">
                <a16:creationId xmlns:a16="http://schemas.microsoft.com/office/drawing/2014/main" id="{1B582F77-A5FC-4EA7-A4FD-D60395124FAB}"/>
              </a:ext>
            </a:extLst>
          </p:cNvPr>
          <p:cNvSpPr txBox="1"/>
          <p:nvPr/>
        </p:nvSpPr>
        <p:spPr>
          <a:xfrm>
            <a:off x="2743200" y="2762784"/>
            <a:ext cx="1800000" cy="132816"/>
          </a:xfrm>
          <a:prstGeom prst="rect">
            <a:avLst/>
          </a:prstGeom>
        </p:spPr>
        <p:txBody>
          <a:bodyPr vert="horz" wrap="none" lIns="91440" tIns="45720" rIns="91440" bIns="45720" rtlCol="0" anchor="ctr">
            <a:noAutofit/>
          </a:bodyPr>
          <a:lstStyle/>
          <a:p>
            <a:r>
              <a:rPr lang="ja-JP" altLang="en-US" sz="900" dirty="0">
                <a:latin typeface="Meiryo UI" panose="020B0604030504040204" pitchFamily="50" charset="-128"/>
                <a:ea typeface="Meiryo UI" panose="020B0604030504040204" pitchFamily="50" charset="-128"/>
              </a:rPr>
              <a:t>＠</a:t>
            </a:r>
            <a:r>
              <a:rPr lang="en-US" altLang="ja-JP" sz="900" dirty="0" err="1">
                <a:latin typeface="Meiryo UI" panose="020B0604030504040204" pitchFamily="50" charset="-128"/>
                <a:ea typeface="Meiryo UI" panose="020B0604030504040204" pitchFamily="50" charset="-128"/>
              </a:rPr>
              <a:t>HomeLogi</a:t>
            </a:r>
            <a:endParaRPr lang="en-US" altLang="ja-JP" sz="900" dirty="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4CBBA768-94C8-406B-8776-0A28AD156702}"/>
              </a:ext>
            </a:extLst>
          </p:cNvPr>
          <p:cNvSpPr txBox="1"/>
          <p:nvPr/>
        </p:nvSpPr>
        <p:spPr>
          <a:xfrm>
            <a:off x="7086600" y="2915184"/>
            <a:ext cx="180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Proposal to MMC</a:t>
            </a:r>
          </a:p>
        </p:txBody>
      </p:sp>
      <p:cxnSp>
        <p:nvCxnSpPr>
          <p:cNvPr id="86" name="直線矢印コネクタ 85">
            <a:extLst>
              <a:ext uri="{FF2B5EF4-FFF2-40B4-BE49-F238E27FC236}">
                <a16:creationId xmlns:a16="http://schemas.microsoft.com/office/drawing/2014/main" id="{5297CB22-F369-4061-9F6D-0AA4FCD2ABE1}"/>
              </a:ext>
            </a:extLst>
          </p:cNvPr>
          <p:cNvCxnSpPr>
            <a:cxnSpLocks/>
          </p:cNvCxnSpPr>
          <p:nvPr/>
        </p:nvCxnSpPr>
        <p:spPr>
          <a:xfrm>
            <a:off x="3505200" y="3751245"/>
            <a:ext cx="5734144"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87" name="直線矢印コネクタ 86">
            <a:extLst>
              <a:ext uri="{FF2B5EF4-FFF2-40B4-BE49-F238E27FC236}">
                <a16:creationId xmlns:a16="http://schemas.microsoft.com/office/drawing/2014/main" id="{EF461393-21A3-472D-A7B1-2277C3142F4C}"/>
              </a:ext>
            </a:extLst>
          </p:cNvPr>
          <p:cNvCxnSpPr>
            <a:cxnSpLocks/>
          </p:cNvCxnSpPr>
          <p:nvPr/>
        </p:nvCxnSpPr>
        <p:spPr>
          <a:xfrm>
            <a:off x="4888560" y="3992421"/>
            <a:ext cx="4350784" cy="0"/>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01" name="星: 4 pt 100">
            <a:extLst>
              <a:ext uri="{FF2B5EF4-FFF2-40B4-BE49-F238E27FC236}">
                <a16:creationId xmlns:a16="http://schemas.microsoft.com/office/drawing/2014/main" id="{F1C014C8-AD2A-4EB6-8123-6A51AA55C2BC}"/>
              </a:ext>
            </a:extLst>
          </p:cNvPr>
          <p:cNvSpPr/>
          <p:nvPr/>
        </p:nvSpPr>
        <p:spPr>
          <a:xfrm>
            <a:off x="8932168" y="4132245"/>
            <a:ext cx="288032" cy="287355"/>
          </a:xfrm>
          <a:prstGeom prst="star4">
            <a:avLst/>
          </a:prstGeom>
          <a:solidFill>
            <a:srgbClr val="FFCCCC"/>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900" b="1" dirty="0">
                <a:solidFill>
                  <a:srgbClr val="FF0000"/>
                </a:solidFill>
                <a:latin typeface="Meiryo UI" panose="020B0604030504040204" pitchFamily="50" charset="-128"/>
                <a:ea typeface="Meiryo UI" panose="020B0604030504040204" pitchFamily="50" charset="-128"/>
              </a:rPr>
              <a:t>Contract</a:t>
            </a:r>
            <a:r>
              <a:rPr lang="ja-JP" altLang="en-US" sz="900" b="1" dirty="0">
                <a:solidFill>
                  <a:srgbClr val="FF0000"/>
                </a:solidFill>
                <a:latin typeface="Meiryo UI" panose="020B0604030504040204" pitchFamily="50" charset="-128"/>
                <a:ea typeface="Meiryo UI" panose="020B0604030504040204" pitchFamily="50" charset="-128"/>
              </a:rPr>
              <a:t>　　　　　　　　　　　　</a:t>
            </a:r>
            <a:endParaRPr lang="en-US" altLang="ja-JP" sz="900" b="1" dirty="0">
              <a:solidFill>
                <a:srgbClr val="FF0000"/>
              </a:solidFill>
              <a:latin typeface="Meiryo UI" panose="020B0604030504040204" pitchFamily="50" charset="-128"/>
              <a:ea typeface="Meiryo UI" panose="020B0604030504040204" pitchFamily="50" charset="-128"/>
            </a:endParaRPr>
          </a:p>
          <a:p>
            <a:pPr algn="ctr"/>
            <a:r>
              <a:rPr lang="en-US" altLang="ja-JP" sz="900" b="1" dirty="0">
                <a:solidFill>
                  <a:srgbClr val="FF0000"/>
                </a:solidFill>
                <a:latin typeface="Meiryo UI" panose="020B0604030504040204" pitchFamily="50" charset="-128"/>
                <a:ea typeface="Meiryo UI" panose="020B0604030504040204" pitchFamily="50" charset="-128"/>
              </a:rPr>
              <a:t>Signed</a:t>
            </a:r>
            <a:r>
              <a:rPr lang="ja-JP" altLang="en-US" sz="900" b="1" dirty="0">
                <a:solidFill>
                  <a:srgbClr val="FF0000"/>
                </a:solidFill>
                <a:latin typeface="Meiryo UI" panose="020B0604030504040204" pitchFamily="50" charset="-128"/>
                <a:ea typeface="Meiryo UI" panose="020B0604030504040204" pitchFamily="50" charset="-128"/>
              </a:rPr>
              <a:t>　　　　　　　　　　　　</a:t>
            </a:r>
            <a:endParaRPr lang="en-US" altLang="ja-JP" sz="900" b="1" dirty="0">
              <a:solidFill>
                <a:srgbClr val="FF0000"/>
              </a:solidFill>
              <a:latin typeface="Meiryo UI" panose="020B0604030504040204" pitchFamily="50" charset="-128"/>
              <a:ea typeface="Meiryo UI" panose="020B0604030504040204" pitchFamily="50" charset="-128"/>
            </a:endParaRPr>
          </a:p>
        </p:txBody>
      </p:sp>
      <p:cxnSp>
        <p:nvCxnSpPr>
          <p:cNvPr id="102" name="直線矢印コネクタ 101">
            <a:extLst>
              <a:ext uri="{FF2B5EF4-FFF2-40B4-BE49-F238E27FC236}">
                <a16:creationId xmlns:a16="http://schemas.microsoft.com/office/drawing/2014/main" id="{041365B7-3036-4BA9-9E79-246E8BD91E0F}"/>
              </a:ext>
            </a:extLst>
          </p:cNvPr>
          <p:cNvCxnSpPr>
            <a:cxnSpLocks/>
          </p:cNvCxnSpPr>
          <p:nvPr/>
        </p:nvCxnSpPr>
        <p:spPr>
          <a:xfrm>
            <a:off x="2057400" y="4724400"/>
            <a:ext cx="7181944"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06" name="直線矢印コネクタ 105">
            <a:extLst>
              <a:ext uri="{FF2B5EF4-FFF2-40B4-BE49-F238E27FC236}">
                <a16:creationId xmlns:a16="http://schemas.microsoft.com/office/drawing/2014/main" id="{C1B09234-C177-46CF-B47F-DFE2BD31AB4C}"/>
              </a:ext>
            </a:extLst>
          </p:cNvPr>
          <p:cNvCxnSpPr>
            <a:cxnSpLocks/>
          </p:cNvCxnSpPr>
          <p:nvPr/>
        </p:nvCxnSpPr>
        <p:spPr>
          <a:xfrm>
            <a:off x="3048000" y="4965576"/>
            <a:ext cx="6191344" cy="0"/>
          </a:xfrm>
          <a:prstGeom prst="straightConnector1">
            <a:avLst/>
          </a:prstGeom>
          <a:ln>
            <a:solidFill>
              <a:schemeClr val="tx1"/>
            </a:solidFill>
            <a:prstDash val="solid"/>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07" name="テキスト ボックス 106">
            <a:extLst>
              <a:ext uri="{FF2B5EF4-FFF2-40B4-BE49-F238E27FC236}">
                <a16:creationId xmlns:a16="http://schemas.microsoft.com/office/drawing/2014/main" id="{CE5A36FC-AF7D-4988-82FE-65506DF50E2D}"/>
              </a:ext>
            </a:extLst>
          </p:cNvPr>
          <p:cNvSpPr txBox="1"/>
          <p:nvPr/>
        </p:nvSpPr>
        <p:spPr>
          <a:xfrm>
            <a:off x="3090000" y="4800600"/>
            <a:ext cx="180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New Customer: NTT</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Data</a:t>
            </a:r>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Sofia</a:t>
            </a:r>
          </a:p>
        </p:txBody>
      </p:sp>
      <p:cxnSp>
        <p:nvCxnSpPr>
          <p:cNvPr id="117" name="直線矢印コネクタ 116">
            <a:extLst>
              <a:ext uri="{FF2B5EF4-FFF2-40B4-BE49-F238E27FC236}">
                <a16:creationId xmlns:a16="http://schemas.microsoft.com/office/drawing/2014/main" id="{86F8D52E-7FB0-46B6-9B7A-8C079D67B8BD}"/>
              </a:ext>
            </a:extLst>
          </p:cNvPr>
          <p:cNvCxnSpPr>
            <a:cxnSpLocks/>
          </p:cNvCxnSpPr>
          <p:nvPr/>
        </p:nvCxnSpPr>
        <p:spPr>
          <a:xfrm>
            <a:off x="3048000" y="5181600"/>
            <a:ext cx="6191344" cy="0"/>
          </a:xfrm>
          <a:prstGeom prst="straightConnector1">
            <a:avLst/>
          </a:prstGeom>
          <a:ln>
            <a:solidFill>
              <a:schemeClr val="tx1"/>
            </a:solidFill>
            <a:prstDash val="solid"/>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18" name="テキスト ボックス 117">
            <a:extLst>
              <a:ext uri="{FF2B5EF4-FFF2-40B4-BE49-F238E27FC236}">
                <a16:creationId xmlns:a16="http://schemas.microsoft.com/office/drawing/2014/main" id="{FF1F3E7A-BA23-4541-A1AE-C0B9ADECFD1E}"/>
              </a:ext>
            </a:extLst>
          </p:cNvPr>
          <p:cNvSpPr txBox="1"/>
          <p:nvPr/>
        </p:nvSpPr>
        <p:spPr>
          <a:xfrm>
            <a:off x="3090000" y="5016624"/>
            <a:ext cx="180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Existing Customers: </a:t>
            </a:r>
            <a:r>
              <a:rPr lang="en-US" altLang="ja-JP" sz="900" dirty="0" err="1">
                <a:latin typeface="Meiryo UI" panose="020B0604030504040204" pitchFamily="50" charset="-128"/>
                <a:ea typeface="Meiryo UI" panose="020B0604030504040204" pitchFamily="50" charset="-128"/>
              </a:rPr>
              <a:t>Tohato</a:t>
            </a:r>
            <a:r>
              <a:rPr lang="en-US" altLang="ja-JP" sz="900" dirty="0">
                <a:latin typeface="Meiryo UI" panose="020B0604030504040204" pitchFamily="50" charset="-128"/>
                <a:ea typeface="Meiryo UI" panose="020B0604030504040204" pitchFamily="50" charset="-128"/>
              </a:rPr>
              <a:t>, Yamazaki Pan &amp; </a:t>
            </a:r>
            <a:r>
              <a:rPr lang="en-US" altLang="ja-JP" sz="900" dirty="0" err="1">
                <a:latin typeface="Meiryo UI" panose="020B0604030504040204" pitchFamily="50" charset="-128"/>
                <a:ea typeface="Meiryo UI" panose="020B0604030504040204" pitchFamily="50" charset="-128"/>
              </a:rPr>
              <a:t>etc</a:t>
            </a:r>
            <a:endParaRPr lang="en-US" altLang="ja-JP" sz="900" dirty="0">
              <a:latin typeface="Meiryo UI" panose="020B0604030504040204" pitchFamily="50" charset="-128"/>
              <a:ea typeface="Meiryo UI" panose="020B0604030504040204" pitchFamily="50" charset="-128"/>
            </a:endParaRPr>
          </a:p>
        </p:txBody>
      </p:sp>
      <p:sp>
        <p:nvSpPr>
          <p:cNvPr id="121" name="星: 8 pt 120">
            <a:extLst>
              <a:ext uri="{FF2B5EF4-FFF2-40B4-BE49-F238E27FC236}">
                <a16:creationId xmlns:a16="http://schemas.microsoft.com/office/drawing/2014/main" id="{A3052AA9-D6C5-45A3-9180-6A98DB141988}"/>
              </a:ext>
            </a:extLst>
          </p:cNvPr>
          <p:cNvSpPr/>
          <p:nvPr/>
        </p:nvSpPr>
        <p:spPr>
          <a:xfrm>
            <a:off x="8001000" y="16002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123" name="星: 24 pt 122">
            <a:extLst>
              <a:ext uri="{FF2B5EF4-FFF2-40B4-BE49-F238E27FC236}">
                <a16:creationId xmlns:a16="http://schemas.microsoft.com/office/drawing/2014/main" id="{5A7C81FF-009B-4252-81F4-B6F848D972F5}"/>
              </a:ext>
            </a:extLst>
          </p:cNvPr>
          <p:cNvSpPr/>
          <p:nvPr/>
        </p:nvSpPr>
        <p:spPr>
          <a:xfrm>
            <a:off x="3810000" y="6036569"/>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124" name="直線矢印コネクタ 123">
            <a:extLst>
              <a:ext uri="{FF2B5EF4-FFF2-40B4-BE49-F238E27FC236}">
                <a16:creationId xmlns:a16="http://schemas.microsoft.com/office/drawing/2014/main" id="{107F3180-FAB8-4A98-A6EA-C82F0919119B}"/>
              </a:ext>
            </a:extLst>
          </p:cNvPr>
          <p:cNvCxnSpPr>
            <a:cxnSpLocks/>
            <a:stCxn id="123" idx="3"/>
          </p:cNvCxnSpPr>
          <p:nvPr/>
        </p:nvCxnSpPr>
        <p:spPr>
          <a:xfrm>
            <a:off x="4098032" y="6180585"/>
            <a:ext cx="5141312"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19" name="星: 8 pt 118">
            <a:extLst>
              <a:ext uri="{FF2B5EF4-FFF2-40B4-BE49-F238E27FC236}">
                <a16:creationId xmlns:a16="http://schemas.microsoft.com/office/drawing/2014/main" id="{BBBA6015-975E-4D79-B932-77EA089695E4}"/>
              </a:ext>
            </a:extLst>
          </p:cNvPr>
          <p:cNvSpPr/>
          <p:nvPr/>
        </p:nvSpPr>
        <p:spPr>
          <a:xfrm>
            <a:off x="4893600" y="60366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cxnSp>
        <p:nvCxnSpPr>
          <p:cNvPr id="126" name="直線矢印コネクタ 125">
            <a:extLst>
              <a:ext uri="{FF2B5EF4-FFF2-40B4-BE49-F238E27FC236}">
                <a16:creationId xmlns:a16="http://schemas.microsoft.com/office/drawing/2014/main" id="{A1FF2C78-9311-4E97-A9C1-FCF80F5163FA}"/>
              </a:ext>
            </a:extLst>
          </p:cNvPr>
          <p:cNvCxnSpPr>
            <a:cxnSpLocks/>
          </p:cNvCxnSpPr>
          <p:nvPr/>
        </p:nvCxnSpPr>
        <p:spPr>
          <a:xfrm>
            <a:off x="2057400" y="6485385"/>
            <a:ext cx="7181944"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20" name="星: 8 pt 119">
            <a:extLst>
              <a:ext uri="{FF2B5EF4-FFF2-40B4-BE49-F238E27FC236}">
                <a16:creationId xmlns:a16="http://schemas.microsoft.com/office/drawing/2014/main" id="{9A66782B-1425-4D53-BC33-B70E3C4381A3}"/>
              </a:ext>
            </a:extLst>
          </p:cNvPr>
          <p:cNvSpPr/>
          <p:nvPr/>
        </p:nvSpPr>
        <p:spPr>
          <a:xfrm>
            <a:off x="5579400" y="63414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125" name="星: 24 pt 124">
            <a:extLst>
              <a:ext uri="{FF2B5EF4-FFF2-40B4-BE49-F238E27FC236}">
                <a16:creationId xmlns:a16="http://schemas.microsoft.com/office/drawing/2014/main" id="{0E579169-9FCA-45F0-B444-39CF9F852392}"/>
              </a:ext>
            </a:extLst>
          </p:cNvPr>
          <p:cNvSpPr/>
          <p:nvPr/>
        </p:nvSpPr>
        <p:spPr>
          <a:xfrm>
            <a:off x="4552856" y="6341369"/>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sp>
        <p:nvSpPr>
          <p:cNvPr id="127" name="テキスト ボックス 126">
            <a:extLst>
              <a:ext uri="{FF2B5EF4-FFF2-40B4-BE49-F238E27FC236}">
                <a16:creationId xmlns:a16="http://schemas.microsoft.com/office/drawing/2014/main" id="{94C8AFF5-98A0-4997-B2F7-A881651F4CFC}"/>
              </a:ext>
            </a:extLst>
          </p:cNvPr>
          <p:cNvSpPr txBox="1"/>
          <p:nvPr/>
        </p:nvSpPr>
        <p:spPr>
          <a:xfrm>
            <a:off x="2057400" y="6324600"/>
            <a:ext cx="180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BPM</a:t>
            </a:r>
          </a:p>
        </p:txBody>
      </p:sp>
      <p:sp>
        <p:nvSpPr>
          <p:cNvPr id="128" name="テキスト ボックス 127">
            <a:extLst>
              <a:ext uri="{FF2B5EF4-FFF2-40B4-BE49-F238E27FC236}">
                <a16:creationId xmlns:a16="http://schemas.microsoft.com/office/drawing/2014/main" id="{63C74DE7-DBA7-4109-8022-63C2A7C1AA9E}"/>
              </a:ext>
            </a:extLst>
          </p:cNvPr>
          <p:cNvSpPr txBox="1"/>
          <p:nvPr/>
        </p:nvSpPr>
        <p:spPr>
          <a:xfrm>
            <a:off x="5286600" y="6019800"/>
            <a:ext cx="1800000" cy="132816"/>
          </a:xfrm>
          <a:prstGeom prst="rect">
            <a:avLst/>
          </a:prstGeom>
        </p:spPr>
        <p:txBody>
          <a:bodyPr vert="horz" wrap="none" lIns="91440" tIns="45720" rIns="91440" bIns="45720" rtlCol="0" anchor="ctr">
            <a:noAutofit/>
          </a:bodyPr>
          <a:lstStyle/>
          <a:p>
            <a:r>
              <a:rPr lang="en-US" altLang="ja-JP" sz="900" dirty="0">
                <a:latin typeface="Meiryo UI" panose="020B0604030504040204" pitchFamily="50" charset="-128"/>
                <a:ea typeface="Meiryo UI" panose="020B0604030504040204" pitchFamily="50" charset="-128"/>
              </a:rPr>
              <a:t>Process Mining</a:t>
            </a:r>
          </a:p>
        </p:txBody>
      </p:sp>
      <p:cxnSp>
        <p:nvCxnSpPr>
          <p:cNvPr id="129" name="直線矢印コネクタ 128">
            <a:extLst>
              <a:ext uri="{FF2B5EF4-FFF2-40B4-BE49-F238E27FC236}">
                <a16:creationId xmlns:a16="http://schemas.microsoft.com/office/drawing/2014/main" id="{27514328-970E-4EF4-AAEF-B24234E584D2}"/>
              </a:ext>
            </a:extLst>
          </p:cNvPr>
          <p:cNvCxnSpPr>
            <a:cxnSpLocks/>
            <a:endCxn id="131" idx="1"/>
          </p:cNvCxnSpPr>
          <p:nvPr/>
        </p:nvCxnSpPr>
        <p:spPr>
          <a:xfrm>
            <a:off x="3448144" y="5701055"/>
            <a:ext cx="1448481" cy="0"/>
          </a:xfrm>
          <a:prstGeom prst="straightConnector1">
            <a:avLst/>
          </a:prstGeom>
          <a:ln>
            <a:solidFill>
              <a:schemeClr val="accent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130" name="テキスト ボックス 129">
            <a:extLst>
              <a:ext uri="{FF2B5EF4-FFF2-40B4-BE49-F238E27FC236}">
                <a16:creationId xmlns:a16="http://schemas.microsoft.com/office/drawing/2014/main" id="{9ED6D657-8B14-4976-87A9-ABEF23DF1ABC}"/>
              </a:ext>
            </a:extLst>
          </p:cNvPr>
          <p:cNvSpPr txBox="1"/>
          <p:nvPr/>
        </p:nvSpPr>
        <p:spPr>
          <a:xfrm>
            <a:off x="3448144" y="5505984"/>
            <a:ext cx="1800000" cy="132816"/>
          </a:xfrm>
          <a:prstGeom prst="rect">
            <a:avLst/>
          </a:prstGeom>
        </p:spPr>
        <p:txBody>
          <a:bodyPr vert="horz" wrap="none" lIns="91440" tIns="45720" rIns="91440" bIns="45720" rtlCol="0" anchor="ctr">
            <a:noAutofit/>
          </a:bodyPr>
          <a:lstStyle/>
          <a:p>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MMC</a:t>
            </a:r>
          </a:p>
        </p:txBody>
      </p:sp>
      <p:sp>
        <p:nvSpPr>
          <p:cNvPr id="131" name="星: 24 pt 130">
            <a:extLst>
              <a:ext uri="{FF2B5EF4-FFF2-40B4-BE49-F238E27FC236}">
                <a16:creationId xmlns:a16="http://schemas.microsoft.com/office/drawing/2014/main" id="{743BCF0F-7E26-4C8E-A025-08D8DD445C46}"/>
              </a:ext>
            </a:extLst>
          </p:cNvPr>
          <p:cNvSpPr/>
          <p:nvPr/>
        </p:nvSpPr>
        <p:spPr>
          <a:xfrm>
            <a:off x="4896625" y="5557039"/>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77357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四角形: 角を丸くする 45">
            <a:extLst>
              <a:ext uri="{FF2B5EF4-FFF2-40B4-BE49-F238E27FC236}">
                <a16:creationId xmlns:a16="http://schemas.microsoft.com/office/drawing/2014/main" id="{3323E8A7-6DF3-4926-BA85-484E7028B775}"/>
              </a:ext>
            </a:extLst>
          </p:cNvPr>
          <p:cNvSpPr/>
          <p:nvPr/>
        </p:nvSpPr>
        <p:spPr>
          <a:xfrm>
            <a:off x="609600" y="2133600"/>
            <a:ext cx="1184100" cy="2197557"/>
          </a:xfrm>
          <a:prstGeom prst="roundRect">
            <a:avLst/>
          </a:prstGeom>
          <a:solidFill>
            <a:srgbClr val="FFFFCC"/>
          </a:solidFill>
          <a:ln w="19050">
            <a:solidFill>
              <a:srgbClr val="663300"/>
            </a:solidFill>
            <a:prstDash val="dash"/>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dirty="0"/>
          </a:p>
        </p:txBody>
      </p:sp>
      <p:sp>
        <p:nvSpPr>
          <p:cNvPr id="35" name="四角形: 角を丸くする 34">
            <a:extLst>
              <a:ext uri="{FF2B5EF4-FFF2-40B4-BE49-F238E27FC236}">
                <a16:creationId xmlns:a16="http://schemas.microsoft.com/office/drawing/2014/main" id="{D75A4C04-FC05-48AA-BFFA-95998B45187A}"/>
              </a:ext>
            </a:extLst>
          </p:cNvPr>
          <p:cNvSpPr/>
          <p:nvPr/>
        </p:nvSpPr>
        <p:spPr>
          <a:xfrm>
            <a:off x="720900" y="3533410"/>
            <a:ext cx="936000" cy="648000"/>
          </a:xfrm>
          <a:prstGeom prst="roundRect">
            <a:avLst/>
          </a:prstGeom>
          <a:solidFill>
            <a:schemeClr val="accent3">
              <a:lumMod val="60000"/>
              <a:lumOff val="40000"/>
            </a:schemeClr>
          </a:solidFill>
          <a:ln w="19050">
            <a:solidFill>
              <a:schemeClr val="accent3"/>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latin typeface="Meiryo UI" panose="020B0604030504040204" pitchFamily="50" charset="-128"/>
                <a:ea typeface="Meiryo UI" panose="020B0604030504040204" pitchFamily="50" charset="-128"/>
              </a:rPr>
              <a:t>プレス</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リリース</a:t>
            </a:r>
            <a:endParaRPr kumimoji="1" lang="en-US" altLang="ja-JP" sz="1400" dirty="0">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6E35DEB8-EC12-40C9-9DF8-7733A4679EB9}"/>
              </a:ext>
            </a:extLst>
          </p:cNvPr>
          <p:cNvSpPr/>
          <p:nvPr/>
        </p:nvSpPr>
        <p:spPr>
          <a:xfrm>
            <a:off x="2255241" y="3533410"/>
            <a:ext cx="936000" cy="648000"/>
          </a:xfrm>
          <a:prstGeom prst="roundRect">
            <a:avLst/>
          </a:prstGeom>
          <a:solidFill>
            <a:schemeClr val="accent3">
              <a:lumMod val="60000"/>
              <a:lumOff val="40000"/>
            </a:schemeClr>
          </a:solidFill>
          <a:ln w="19050">
            <a:solidFill>
              <a:schemeClr val="accent3"/>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latin typeface="Meiryo UI" panose="020B0604030504040204" pitchFamily="50" charset="-128"/>
                <a:ea typeface="Meiryo UI" panose="020B0604030504040204" pitchFamily="50" charset="-128"/>
              </a:rPr>
              <a:t>ニュースレター</a:t>
            </a:r>
            <a:endParaRPr kumimoji="1" lang="en-US" altLang="ja-JP" sz="14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16BD3C9E-AF70-4495-99D8-9333524993A4}"/>
              </a:ext>
            </a:extLst>
          </p:cNvPr>
          <p:cNvSpPr/>
          <p:nvPr/>
        </p:nvSpPr>
        <p:spPr>
          <a:xfrm>
            <a:off x="6705600" y="2104520"/>
            <a:ext cx="2286000" cy="2197557"/>
          </a:xfrm>
          <a:prstGeom prst="roundRect">
            <a:avLst/>
          </a:prstGeom>
          <a:solidFill>
            <a:srgbClr val="FFFFCC"/>
          </a:solidFill>
          <a:ln w="19050">
            <a:solidFill>
              <a:srgbClr val="663300"/>
            </a:solidFill>
            <a:prstDash val="dash"/>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kumimoji="1" lang="ja-JP" altLang="en-US" dirty="0"/>
          </a:p>
        </p:txBody>
      </p:sp>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3" y="425259"/>
            <a:ext cx="7973844"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マーケティング戦略</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sp>
        <p:nvSpPr>
          <p:cNvPr id="4" name="正方形/長方形 3">
            <a:extLst>
              <a:ext uri="{FF2B5EF4-FFF2-40B4-BE49-F238E27FC236}">
                <a16:creationId xmlns:a16="http://schemas.microsoft.com/office/drawing/2014/main" id="{8FD0BBFB-1752-4031-91E4-463DCCE5ED35}"/>
              </a:ext>
            </a:extLst>
          </p:cNvPr>
          <p:cNvSpPr/>
          <p:nvPr/>
        </p:nvSpPr>
        <p:spPr>
          <a:xfrm>
            <a:off x="741452" y="4392466"/>
            <a:ext cx="8280000" cy="2160734"/>
          </a:xfrm>
          <a:prstGeom prst="rect">
            <a:avLst/>
          </a:prstGeom>
          <a:solidFill>
            <a:schemeClr val="accent5">
              <a:lumMod val="60000"/>
              <a:lumOff val="40000"/>
            </a:schemeClr>
          </a:solidFill>
          <a:ln w="19050">
            <a:solidFill>
              <a:schemeClr val="accent5"/>
            </a:solidFill>
            <a:prstDash val="solid"/>
          </a:ln>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r>
              <a:rPr kumimoji="1" lang="ja-JP" altLang="en-US" dirty="0">
                <a:latin typeface="Meiryo UI" panose="020B0604030504040204" pitchFamily="50" charset="-128"/>
                <a:ea typeface="Meiryo UI" panose="020B0604030504040204" pitchFamily="50" charset="-128"/>
              </a:rPr>
              <a:t>情報プラットフォーム</a:t>
            </a:r>
          </a:p>
        </p:txBody>
      </p:sp>
      <p:sp>
        <p:nvSpPr>
          <p:cNvPr id="7" name="正方形/長方形 6">
            <a:extLst>
              <a:ext uri="{FF2B5EF4-FFF2-40B4-BE49-F238E27FC236}">
                <a16:creationId xmlns:a16="http://schemas.microsoft.com/office/drawing/2014/main" id="{7707A669-B0FC-4273-89AE-1D0761245209}"/>
              </a:ext>
            </a:extLst>
          </p:cNvPr>
          <p:cNvSpPr/>
          <p:nvPr/>
        </p:nvSpPr>
        <p:spPr>
          <a:xfrm>
            <a:off x="741452" y="1066800"/>
            <a:ext cx="8280000" cy="540000"/>
          </a:xfrm>
          <a:prstGeom prst="rect">
            <a:avLst/>
          </a:prstGeom>
          <a:solidFill>
            <a:schemeClr val="accent6">
              <a:lumMod val="60000"/>
              <a:lumOff val="40000"/>
            </a:schemeClr>
          </a:solidFill>
          <a:ln w="19050">
            <a:solidFill>
              <a:schemeClr val="accent6"/>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dirty="0">
                <a:latin typeface="Meiryo UI" panose="020B0604030504040204" pitchFamily="50" charset="-128"/>
                <a:ea typeface="Meiryo UI" panose="020B0604030504040204" pitchFamily="50" charset="-128"/>
              </a:rPr>
              <a:t>プロスペクト</a:t>
            </a:r>
          </a:p>
        </p:txBody>
      </p:sp>
      <p:sp>
        <p:nvSpPr>
          <p:cNvPr id="11" name="四角形: 角を丸くする 10">
            <a:extLst>
              <a:ext uri="{FF2B5EF4-FFF2-40B4-BE49-F238E27FC236}">
                <a16:creationId xmlns:a16="http://schemas.microsoft.com/office/drawing/2014/main" id="{B12B4454-28DB-4021-B081-E92843E5D32E}"/>
              </a:ext>
            </a:extLst>
          </p:cNvPr>
          <p:cNvSpPr/>
          <p:nvPr/>
        </p:nvSpPr>
        <p:spPr>
          <a:xfrm>
            <a:off x="7902600" y="2749710"/>
            <a:ext cx="936000" cy="648000"/>
          </a:xfrm>
          <a:prstGeom prst="roundRect">
            <a:avLst/>
          </a:prstGeom>
          <a:solidFill>
            <a:srgbClr val="FFFF99"/>
          </a:solidFill>
          <a:ln w="19050">
            <a:solidFill>
              <a:srgbClr val="CC9900"/>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latin typeface="Meiryo UI" panose="020B0604030504040204" pitchFamily="50" charset="-128"/>
                <a:ea typeface="Meiryo UI" panose="020B0604030504040204" pitchFamily="50" charset="-128"/>
              </a:rPr>
              <a:t>（共同）</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イベント</a:t>
            </a:r>
          </a:p>
        </p:txBody>
      </p:sp>
      <p:sp>
        <p:nvSpPr>
          <p:cNvPr id="12" name="四角形: 角を丸くする 11">
            <a:extLst>
              <a:ext uri="{FF2B5EF4-FFF2-40B4-BE49-F238E27FC236}">
                <a16:creationId xmlns:a16="http://schemas.microsoft.com/office/drawing/2014/main" id="{183186EA-7512-4A71-90B2-6634AD4A8107}"/>
              </a:ext>
            </a:extLst>
          </p:cNvPr>
          <p:cNvSpPr/>
          <p:nvPr/>
        </p:nvSpPr>
        <p:spPr>
          <a:xfrm>
            <a:off x="6858600" y="2749710"/>
            <a:ext cx="936000" cy="648000"/>
          </a:xfrm>
          <a:prstGeom prst="roundRect">
            <a:avLst/>
          </a:prstGeom>
          <a:solidFill>
            <a:srgbClr val="FFFF99"/>
          </a:solidFill>
          <a:ln w="19050">
            <a:solidFill>
              <a:srgbClr val="CC9900"/>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latin typeface="Meiryo UI" panose="020B0604030504040204" pitchFamily="50" charset="-128"/>
                <a:ea typeface="Meiryo UI" panose="020B0604030504040204" pitchFamily="50" charset="-128"/>
              </a:rPr>
              <a:t>（共同）</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セミナー</a:t>
            </a:r>
          </a:p>
        </p:txBody>
      </p:sp>
      <p:sp>
        <p:nvSpPr>
          <p:cNvPr id="14" name="テキスト ボックス 13">
            <a:extLst>
              <a:ext uri="{FF2B5EF4-FFF2-40B4-BE49-F238E27FC236}">
                <a16:creationId xmlns:a16="http://schemas.microsoft.com/office/drawing/2014/main" id="{F506BD86-AD9D-43D5-84E6-0991482BF7C7}"/>
              </a:ext>
            </a:extLst>
          </p:cNvPr>
          <p:cNvSpPr txBox="1"/>
          <p:nvPr/>
        </p:nvSpPr>
        <p:spPr>
          <a:xfrm>
            <a:off x="6705600" y="2244677"/>
            <a:ext cx="2286000"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パートナー</a:t>
            </a:r>
          </a:p>
        </p:txBody>
      </p:sp>
      <p:sp>
        <p:nvSpPr>
          <p:cNvPr id="18" name="四角形: 角を丸くする 17">
            <a:extLst>
              <a:ext uri="{FF2B5EF4-FFF2-40B4-BE49-F238E27FC236}">
                <a16:creationId xmlns:a16="http://schemas.microsoft.com/office/drawing/2014/main" id="{4553DFD3-3FA6-42DC-88F4-A78075B39E0D}"/>
              </a:ext>
            </a:extLst>
          </p:cNvPr>
          <p:cNvSpPr/>
          <p:nvPr/>
        </p:nvSpPr>
        <p:spPr>
          <a:xfrm>
            <a:off x="6858600" y="3533410"/>
            <a:ext cx="1980000" cy="648000"/>
          </a:xfrm>
          <a:prstGeom prst="roundRect">
            <a:avLst/>
          </a:prstGeom>
          <a:solidFill>
            <a:srgbClr val="FFFF99"/>
          </a:solidFill>
          <a:ln w="19050">
            <a:solidFill>
              <a:srgbClr val="CC9900"/>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latin typeface="Meiryo UI" panose="020B0604030504040204" pitchFamily="50" charset="-128"/>
                <a:ea typeface="Meiryo UI" panose="020B0604030504040204" pitchFamily="50" charset="-128"/>
              </a:rPr>
              <a:t>（共同）ソリューション作り</a:t>
            </a:r>
            <a:endParaRPr kumimoji="1" lang="ja-JP" altLang="en-US" sz="1400" dirty="0">
              <a:latin typeface="Meiryo UI" panose="020B0604030504040204" pitchFamily="50" charset="-128"/>
              <a:ea typeface="Meiryo UI" panose="020B0604030504040204" pitchFamily="50" charset="-128"/>
            </a:endParaRPr>
          </a:p>
        </p:txBody>
      </p:sp>
      <p:sp>
        <p:nvSpPr>
          <p:cNvPr id="19" name="矢印: 下 18">
            <a:extLst>
              <a:ext uri="{FF2B5EF4-FFF2-40B4-BE49-F238E27FC236}">
                <a16:creationId xmlns:a16="http://schemas.microsoft.com/office/drawing/2014/main" id="{19D2B037-A8A1-439F-8D4B-3FBB4A5E53E1}"/>
              </a:ext>
            </a:extLst>
          </p:cNvPr>
          <p:cNvSpPr/>
          <p:nvPr/>
        </p:nvSpPr>
        <p:spPr>
          <a:xfrm flipV="1">
            <a:off x="6462600" y="1425986"/>
            <a:ext cx="2880000" cy="3069814"/>
          </a:xfrm>
          <a:prstGeom prst="downArrow">
            <a:avLst>
              <a:gd name="adj1" fmla="val 52452"/>
              <a:gd name="adj2" fmla="val 19695"/>
            </a:avLst>
          </a:prstGeom>
          <a:solidFill>
            <a:schemeClr val="bg1">
              <a:lumMod val="75000"/>
              <a:alpha val="20000"/>
            </a:schemeClr>
          </a:solidFill>
          <a:ln w="19050">
            <a:solidFill>
              <a:schemeClr val="bg1">
                <a:lumMod val="50000"/>
              </a:schemeClr>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kumimoji="1" lang="ja-JP" altLang="en-US" dirty="0"/>
          </a:p>
        </p:txBody>
      </p:sp>
      <p:sp>
        <p:nvSpPr>
          <p:cNvPr id="20" name="四角形: 角を丸くする 19">
            <a:extLst>
              <a:ext uri="{FF2B5EF4-FFF2-40B4-BE49-F238E27FC236}">
                <a16:creationId xmlns:a16="http://schemas.microsoft.com/office/drawing/2014/main" id="{335DADF2-7A7D-474C-88A2-9C3FECDB4BC2}"/>
              </a:ext>
            </a:extLst>
          </p:cNvPr>
          <p:cNvSpPr/>
          <p:nvPr/>
        </p:nvSpPr>
        <p:spPr>
          <a:xfrm>
            <a:off x="838800" y="5090021"/>
            <a:ext cx="7999800" cy="624979"/>
          </a:xfrm>
          <a:prstGeom prst="roundRect">
            <a:avLst/>
          </a:prstGeom>
          <a:solidFill>
            <a:schemeClr val="accent5">
              <a:lumMod val="50000"/>
            </a:schemeClr>
          </a:solidFill>
          <a:ln w="19050">
            <a:solidFill>
              <a:schemeClr val="accent5"/>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sz="1400" dirty="0">
                <a:solidFill>
                  <a:schemeClr val="bg1"/>
                </a:solidFill>
                <a:latin typeface="Meiryo UI" panose="020B0604030504040204" pitchFamily="50" charset="-128"/>
                <a:ea typeface="Meiryo UI" panose="020B0604030504040204" pitchFamily="50" charset="-128"/>
              </a:rPr>
              <a:t>　　　　　　　　　　　　　　　　　　ソリューション</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21" name="四角形: 角を丸くする 20">
            <a:extLst>
              <a:ext uri="{FF2B5EF4-FFF2-40B4-BE49-F238E27FC236}">
                <a16:creationId xmlns:a16="http://schemas.microsoft.com/office/drawing/2014/main" id="{E7A95F22-EBA2-4BF5-B0B4-557F389B0633}"/>
              </a:ext>
            </a:extLst>
          </p:cNvPr>
          <p:cNvSpPr/>
          <p:nvPr/>
        </p:nvSpPr>
        <p:spPr>
          <a:xfrm>
            <a:off x="5555683" y="3511710"/>
            <a:ext cx="936000" cy="648000"/>
          </a:xfrm>
          <a:prstGeom prst="roundRect">
            <a:avLst/>
          </a:prstGeom>
          <a:solidFill>
            <a:schemeClr val="accent2">
              <a:lumMod val="60000"/>
              <a:lumOff val="40000"/>
            </a:schemeClr>
          </a:solidFill>
          <a:ln w="19050">
            <a:solidFill>
              <a:schemeClr val="accent2"/>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latin typeface="Meiryo UI" panose="020B0604030504040204" pitchFamily="50" charset="-128"/>
                <a:ea typeface="Meiryo UI" panose="020B0604030504040204" pitchFamily="50" charset="-128"/>
              </a:rPr>
              <a:t>（単独）</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イベント</a:t>
            </a:r>
          </a:p>
        </p:txBody>
      </p:sp>
      <p:sp>
        <p:nvSpPr>
          <p:cNvPr id="22" name="四角形: 角を丸くする 21">
            <a:extLst>
              <a:ext uri="{FF2B5EF4-FFF2-40B4-BE49-F238E27FC236}">
                <a16:creationId xmlns:a16="http://schemas.microsoft.com/office/drawing/2014/main" id="{644A719B-9C8A-433A-BEB8-980AAEF71815}"/>
              </a:ext>
            </a:extLst>
          </p:cNvPr>
          <p:cNvSpPr/>
          <p:nvPr/>
        </p:nvSpPr>
        <p:spPr>
          <a:xfrm>
            <a:off x="5007600" y="2667000"/>
            <a:ext cx="936000" cy="648000"/>
          </a:xfrm>
          <a:prstGeom prst="roundRect">
            <a:avLst/>
          </a:prstGeom>
          <a:solidFill>
            <a:schemeClr val="accent2">
              <a:lumMod val="60000"/>
              <a:lumOff val="40000"/>
            </a:schemeClr>
          </a:solidFill>
          <a:ln w="19050">
            <a:solidFill>
              <a:schemeClr val="accent2"/>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kumimoji="1" lang="ja-JP" altLang="en-US" sz="1400" dirty="0">
                <a:latin typeface="Meiryo UI" panose="020B0604030504040204" pitchFamily="50" charset="-128"/>
                <a:ea typeface="Meiryo UI" panose="020B0604030504040204" pitchFamily="50" charset="-128"/>
              </a:rPr>
              <a:t>（単独）</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セミナー</a:t>
            </a:r>
          </a:p>
        </p:txBody>
      </p:sp>
      <p:sp>
        <p:nvSpPr>
          <p:cNvPr id="24" name="矢印: 下 23">
            <a:extLst>
              <a:ext uri="{FF2B5EF4-FFF2-40B4-BE49-F238E27FC236}">
                <a16:creationId xmlns:a16="http://schemas.microsoft.com/office/drawing/2014/main" id="{2E649763-543C-49A3-A25B-5BEBD7AE95FF}"/>
              </a:ext>
            </a:extLst>
          </p:cNvPr>
          <p:cNvSpPr/>
          <p:nvPr/>
        </p:nvSpPr>
        <p:spPr>
          <a:xfrm flipV="1">
            <a:off x="5094141" y="1425987"/>
            <a:ext cx="1311000" cy="3069814"/>
          </a:xfrm>
          <a:prstGeom prst="downArrow">
            <a:avLst>
              <a:gd name="adj1" fmla="val 52452"/>
              <a:gd name="adj2" fmla="val 65073"/>
            </a:avLst>
          </a:prstGeom>
          <a:solidFill>
            <a:schemeClr val="bg1">
              <a:lumMod val="75000"/>
              <a:alpha val="20000"/>
            </a:schemeClr>
          </a:solidFill>
          <a:ln w="19050">
            <a:solidFill>
              <a:schemeClr val="bg1">
                <a:lumMod val="50000"/>
              </a:schemeClr>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kumimoji="1" lang="ja-JP" altLang="en-US" dirty="0"/>
          </a:p>
        </p:txBody>
      </p:sp>
      <p:sp>
        <p:nvSpPr>
          <p:cNvPr id="29" name="四角形: 角を丸くする 28">
            <a:extLst>
              <a:ext uri="{FF2B5EF4-FFF2-40B4-BE49-F238E27FC236}">
                <a16:creationId xmlns:a16="http://schemas.microsoft.com/office/drawing/2014/main" id="{0D53F117-C8B7-48BF-8A48-248594409973}"/>
              </a:ext>
            </a:extLst>
          </p:cNvPr>
          <p:cNvSpPr/>
          <p:nvPr/>
        </p:nvSpPr>
        <p:spPr>
          <a:xfrm>
            <a:off x="4053283" y="3518144"/>
            <a:ext cx="936000" cy="648000"/>
          </a:xfrm>
          <a:prstGeom prst="roundRect">
            <a:avLst/>
          </a:prstGeom>
          <a:solidFill>
            <a:schemeClr val="accent3">
              <a:lumMod val="60000"/>
              <a:lumOff val="40000"/>
            </a:schemeClr>
          </a:solidFill>
          <a:ln w="19050">
            <a:solidFill>
              <a:schemeClr val="accent3"/>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latin typeface="Meiryo UI" panose="020B0604030504040204" pitchFamily="50" charset="-128"/>
                <a:ea typeface="Meiryo UI" panose="020B0604030504040204" pitchFamily="50" charset="-128"/>
              </a:rPr>
              <a:t>会社ブログ</a:t>
            </a:r>
            <a:endParaRPr kumimoji="1" lang="ja-JP" altLang="en-US" sz="1400" dirty="0">
              <a:latin typeface="Meiryo UI" panose="020B0604030504040204" pitchFamily="50" charset="-128"/>
              <a:ea typeface="Meiryo UI" panose="020B0604030504040204" pitchFamily="50" charset="-128"/>
            </a:endParaRPr>
          </a:p>
        </p:txBody>
      </p:sp>
      <p:sp>
        <p:nvSpPr>
          <p:cNvPr id="30" name="四角形: 角を丸くする 29">
            <a:extLst>
              <a:ext uri="{FF2B5EF4-FFF2-40B4-BE49-F238E27FC236}">
                <a16:creationId xmlns:a16="http://schemas.microsoft.com/office/drawing/2014/main" id="{8767881C-A48A-464C-B849-81602991DF19}"/>
              </a:ext>
            </a:extLst>
          </p:cNvPr>
          <p:cNvSpPr/>
          <p:nvPr/>
        </p:nvSpPr>
        <p:spPr>
          <a:xfrm>
            <a:off x="3505200" y="2673434"/>
            <a:ext cx="936000" cy="648000"/>
          </a:xfrm>
          <a:prstGeom prst="roundRect">
            <a:avLst/>
          </a:prstGeom>
          <a:solidFill>
            <a:schemeClr val="accent3">
              <a:lumMod val="60000"/>
              <a:lumOff val="40000"/>
            </a:schemeClr>
          </a:solidFill>
          <a:ln w="19050">
            <a:solidFill>
              <a:schemeClr val="accent3"/>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latin typeface="Meiryo UI" panose="020B0604030504040204" pitchFamily="50" charset="-128"/>
                <a:ea typeface="Meiryo UI" panose="020B0604030504040204" pitchFamily="50" charset="-128"/>
              </a:rPr>
              <a:t>会社</a:t>
            </a:r>
            <a:r>
              <a:rPr lang="en-US" altLang="ja-JP" sz="1400" dirty="0">
                <a:latin typeface="Meiryo UI" panose="020B0604030504040204" pitchFamily="50" charset="-128"/>
                <a:ea typeface="Meiryo UI" panose="020B0604030504040204" pitchFamily="50" charset="-128"/>
              </a:rPr>
              <a:t>HP</a:t>
            </a:r>
            <a:endParaRPr kumimoji="1" lang="en-US" altLang="ja-JP" sz="1400" dirty="0">
              <a:latin typeface="Meiryo UI" panose="020B0604030504040204" pitchFamily="50" charset="-128"/>
              <a:ea typeface="Meiryo UI" panose="020B0604030504040204" pitchFamily="50" charset="-128"/>
            </a:endParaRPr>
          </a:p>
        </p:txBody>
      </p:sp>
      <p:sp>
        <p:nvSpPr>
          <p:cNvPr id="31" name="矢印: 下 30">
            <a:extLst>
              <a:ext uri="{FF2B5EF4-FFF2-40B4-BE49-F238E27FC236}">
                <a16:creationId xmlns:a16="http://schemas.microsoft.com/office/drawing/2014/main" id="{1022DF6D-9FCC-42AF-94B3-1B63BF9E531C}"/>
              </a:ext>
            </a:extLst>
          </p:cNvPr>
          <p:cNvSpPr/>
          <p:nvPr/>
        </p:nvSpPr>
        <p:spPr>
          <a:xfrm flipV="1">
            <a:off x="3591741" y="1432421"/>
            <a:ext cx="1311000" cy="3069814"/>
          </a:xfrm>
          <a:prstGeom prst="downArrow">
            <a:avLst>
              <a:gd name="adj1" fmla="val 52452"/>
              <a:gd name="adj2" fmla="val 65073"/>
            </a:avLst>
          </a:prstGeom>
          <a:solidFill>
            <a:schemeClr val="bg1">
              <a:lumMod val="75000"/>
              <a:alpha val="20000"/>
            </a:schemeClr>
          </a:solidFill>
          <a:ln w="19050">
            <a:solidFill>
              <a:schemeClr val="bg1">
                <a:lumMod val="50000"/>
              </a:schemeClr>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kumimoji="1" lang="ja-JP" altLang="en-US" dirty="0"/>
          </a:p>
        </p:txBody>
      </p:sp>
      <p:sp>
        <p:nvSpPr>
          <p:cNvPr id="32" name="四角形: 角を丸くする 31">
            <a:extLst>
              <a:ext uri="{FF2B5EF4-FFF2-40B4-BE49-F238E27FC236}">
                <a16:creationId xmlns:a16="http://schemas.microsoft.com/office/drawing/2014/main" id="{60CEA122-C12C-4697-8585-D9780BC16DEF}"/>
              </a:ext>
            </a:extLst>
          </p:cNvPr>
          <p:cNvSpPr/>
          <p:nvPr/>
        </p:nvSpPr>
        <p:spPr>
          <a:xfrm>
            <a:off x="838800" y="5740200"/>
            <a:ext cx="4168800" cy="432000"/>
          </a:xfrm>
          <a:prstGeom prst="roundRect">
            <a:avLst/>
          </a:prstGeom>
          <a:solidFill>
            <a:schemeClr val="accent5">
              <a:lumMod val="50000"/>
            </a:schemeClr>
          </a:solidFill>
          <a:ln w="19050">
            <a:solidFill>
              <a:schemeClr val="accent5"/>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企業カルチャー</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4" name="矢印: 下 33">
            <a:extLst>
              <a:ext uri="{FF2B5EF4-FFF2-40B4-BE49-F238E27FC236}">
                <a16:creationId xmlns:a16="http://schemas.microsoft.com/office/drawing/2014/main" id="{A16FF5AC-FDA7-420D-8A5F-D3024C52E191}"/>
              </a:ext>
            </a:extLst>
          </p:cNvPr>
          <p:cNvSpPr/>
          <p:nvPr/>
        </p:nvSpPr>
        <p:spPr>
          <a:xfrm flipV="1">
            <a:off x="533400" y="1425986"/>
            <a:ext cx="1311000" cy="3069814"/>
          </a:xfrm>
          <a:prstGeom prst="downArrow">
            <a:avLst>
              <a:gd name="adj1" fmla="val 52452"/>
              <a:gd name="adj2" fmla="val 45481"/>
            </a:avLst>
          </a:prstGeom>
          <a:solidFill>
            <a:schemeClr val="bg1">
              <a:lumMod val="75000"/>
              <a:alpha val="20000"/>
            </a:schemeClr>
          </a:solidFill>
          <a:ln w="19050">
            <a:solidFill>
              <a:schemeClr val="bg1">
                <a:lumMod val="50000"/>
              </a:schemeClr>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kumimoji="1" lang="ja-JP" altLang="en-US" dirty="0"/>
          </a:p>
        </p:txBody>
      </p:sp>
      <p:sp>
        <p:nvSpPr>
          <p:cNvPr id="40" name="矢印: 下 39">
            <a:extLst>
              <a:ext uri="{FF2B5EF4-FFF2-40B4-BE49-F238E27FC236}">
                <a16:creationId xmlns:a16="http://schemas.microsoft.com/office/drawing/2014/main" id="{144A44D7-65E8-4EBD-8F94-1021FE7934EC}"/>
              </a:ext>
            </a:extLst>
          </p:cNvPr>
          <p:cNvSpPr/>
          <p:nvPr/>
        </p:nvSpPr>
        <p:spPr>
          <a:xfrm flipV="1">
            <a:off x="2067741" y="1425986"/>
            <a:ext cx="1311000" cy="3069814"/>
          </a:xfrm>
          <a:prstGeom prst="downArrow">
            <a:avLst>
              <a:gd name="adj1" fmla="val 52452"/>
              <a:gd name="adj2" fmla="val 65073"/>
            </a:avLst>
          </a:prstGeom>
          <a:solidFill>
            <a:schemeClr val="bg1">
              <a:lumMod val="75000"/>
              <a:alpha val="20000"/>
            </a:schemeClr>
          </a:solidFill>
          <a:ln w="19050">
            <a:solidFill>
              <a:schemeClr val="bg1">
                <a:lumMod val="50000"/>
              </a:schemeClr>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kumimoji="1" lang="ja-JP" altLang="en-US" dirty="0"/>
          </a:p>
        </p:txBody>
      </p:sp>
      <p:sp>
        <p:nvSpPr>
          <p:cNvPr id="41" name="楕円 40">
            <a:extLst>
              <a:ext uri="{FF2B5EF4-FFF2-40B4-BE49-F238E27FC236}">
                <a16:creationId xmlns:a16="http://schemas.microsoft.com/office/drawing/2014/main" id="{CB3D8B82-2362-43DE-B7DE-B13B53EF645D}"/>
              </a:ext>
            </a:extLst>
          </p:cNvPr>
          <p:cNvSpPr/>
          <p:nvPr/>
        </p:nvSpPr>
        <p:spPr>
          <a:xfrm>
            <a:off x="3097400" y="4597200"/>
            <a:ext cx="1224000" cy="432000"/>
          </a:xfrm>
          <a:prstGeom prst="ellipse">
            <a:avLst/>
          </a:prstGeom>
          <a:solidFill>
            <a:schemeClr val="accent5">
              <a:lumMod val="50000"/>
            </a:schemeClr>
          </a:solidFill>
          <a:ln w="19050">
            <a:solidFill>
              <a:schemeClr val="accent5"/>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記事</a:t>
            </a:r>
          </a:p>
        </p:txBody>
      </p:sp>
      <p:sp>
        <p:nvSpPr>
          <p:cNvPr id="42" name="楕円 41">
            <a:extLst>
              <a:ext uri="{FF2B5EF4-FFF2-40B4-BE49-F238E27FC236}">
                <a16:creationId xmlns:a16="http://schemas.microsoft.com/office/drawing/2014/main" id="{0C336BF4-02BA-4537-B31B-7AEBC66D5A07}"/>
              </a:ext>
            </a:extLst>
          </p:cNvPr>
          <p:cNvSpPr/>
          <p:nvPr/>
        </p:nvSpPr>
        <p:spPr>
          <a:xfrm>
            <a:off x="7614600" y="4597200"/>
            <a:ext cx="1224000" cy="432000"/>
          </a:xfrm>
          <a:prstGeom prst="ellipse">
            <a:avLst/>
          </a:prstGeom>
          <a:solidFill>
            <a:schemeClr val="accent5">
              <a:lumMod val="50000"/>
            </a:schemeClr>
          </a:solidFill>
          <a:ln w="19050">
            <a:solidFill>
              <a:schemeClr val="accent5"/>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プレゼン</a:t>
            </a:r>
          </a:p>
        </p:txBody>
      </p:sp>
      <p:sp>
        <p:nvSpPr>
          <p:cNvPr id="43" name="楕円 42">
            <a:extLst>
              <a:ext uri="{FF2B5EF4-FFF2-40B4-BE49-F238E27FC236}">
                <a16:creationId xmlns:a16="http://schemas.microsoft.com/office/drawing/2014/main" id="{68C179A3-76AB-4DF9-91C1-096BCC0DA8CD}"/>
              </a:ext>
            </a:extLst>
          </p:cNvPr>
          <p:cNvSpPr/>
          <p:nvPr/>
        </p:nvSpPr>
        <p:spPr>
          <a:xfrm>
            <a:off x="838800" y="4597200"/>
            <a:ext cx="1224000" cy="432000"/>
          </a:xfrm>
          <a:prstGeom prst="ellipse">
            <a:avLst/>
          </a:prstGeom>
          <a:solidFill>
            <a:schemeClr val="accent5">
              <a:lumMod val="50000"/>
            </a:schemeClr>
          </a:solidFill>
          <a:ln w="19050">
            <a:solidFill>
              <a:schemeClr val="accent5"/>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パンフ</a:t>
            </a:r>
          </a:p>
        </p:txBody>
      </p:sp>
      <p:sp>
        <p:nvSpPr>
          <p:cNvPr id="45" name="楕円 44">
            <a:extLst>
              <a:ext uri="{FF2B5EF4-FFF2-40B4-BE49-F238E27FC236}">
                <a16:creationId xmlns:a16="http://schemas.microsoft.com/office/drawing/2014/main" id="{10608562-2A52-4966-9348-5B836782F81F}"/>
              </a:ext>
            </a:extLst>
          </p:cNvPr>
          <p:cNvSpPr/>
          <p:nvPr/>
        </p:nvSpPr>
        <p:spPr>
          <a:xfrm>
            <a:off x="5356000" y="4597200"/>
            <a:ext cx="1224000" cy="432000"/>
          </a:xfrm>
          <a:prstGeom prst="ellipse">
            <a:avLst/>
          </a:prstGeom>
          <a:solidFill>
            <a:schemeClr val="accent5">
              <a:lumMod val="50000"/>
            </a:schemeClr>
          </a:solidFill>
          <a:ln w="19050">
            <a:solidFill>
              <a:schemeClr val="accent5"/>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altLang="ja-JP" sz="1400" dirty="0">
                <a:solidFill>
                  <a:schemeClr val="bg1"/>
                </a:solidFill>
                <a:latin typeface="Meiryo UI" panose="020B0604030504040204" pitchFamily="50" charset="-128"/>
                <a:ea typeface="Meiryo UI" panose="020B0604030504040204" pitchFamily="50" charset="-128"/>
              </a:rPr>
              <a:t>Movie</a:t>
            </a:r>
          </a:p>
        </p:txBody>
      </p:sp>
      <p:sp>
        <p:nvSpPr>
          <p:cNvPr id="47" name="テキスト ボックス 46">
            <a:extLst>
              <a:ext uri="{FF2B5EF4-FFF2-40B4-BE49-F238E27FC236}">
                <a16:creationId xmlns:a16="http://schemas.microsoft.com/office/drawing/2014/main" id="{170FD17B-A534-452D-AA20-E2BCBF451127}"/>
              </a:ext>
            </a:extLst>
          </p:cNvPr>
          <p:cNvSpPr txBox="1"/>
          <p:nvPr/>
        </p:nvSpPr>
        <p:spPr>
          <a:xfrm>
            <a:off x="609600" y="2244677"/>
            <a:ext cx="1184100" cy="369332"/>
          </a:xfrm>
          <a:prstGeom prst="rect">
            <a:avLst/>
          </a:prstGeom>
          <a:noFill/>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メディア</a:t>
            </a:r>
          </a:p>
        </p:txBody>
      </p:sp>
      <p:sp>
        <p:nvSpPr>
          <p:cNvPr id="48" name="四角形: 角を丸くする 47">
            <a:extLst>
              <a:ext uri="{FF2B5EF4-FFF2-40B4-BE49-F238E27FC236}">
                <a16:creationId xmlns:a16="http://schemas.microsoft.com/office/drawing/2014/main" id="{8A990E6A-02C9-42B0-8C23-CEE36DC1EE35}"/>
              </a:ext>
            </a:extLst>
          </p:cNvPr>
          <p:cNvSpPr/>
          <p:nvPr/>
        </p:nvSpPr>
        <p:spPr>
          <a:xfrm>
            <a:off x="5555682" y="5191422"/>
            <a:ext cx="3206117" cy="432000"/>
          </a:xfrm>
          <a:prstGeom prst="roundRect">
            <a:avLst/>
          </a:prstGeom>
          <a:solidFill>
            <a:schemeClr val="accent5">
              <a:lumMod val="50000"/>
            </a:schemeClr>
          </a:solidFill>
          <a:ln w="19050">
            <a:solidFill>
              <a:schemeClr val="accent5"/>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400" dirty="0">
                <a:solidFill>
                  <a:schemeClr val="bg1"/>
                </a:solidFill>
                <a:latin typeface="Meiryo UI" panose="020B0604030504040204" pitchFamily="50" charset="-128"/>
                <a:ea typeface="Meiryo UI" panose="020B0604030504040204" pitchFamily="50" charset="-128"/>
              </a:rPr>
              <a:t>ケーススタディー</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8696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2" y="425259"/>
            <a:ext cx="9178307"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パートナーマップ</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3" name="表 2">
            <a:extLst>
              <a:ext uri="{FF2B5EF4-FFF2-40B4-BE49-F238E27FC236}">
                <a16:creationId xmlns:a16="http://schemas.microsoft.com/office/drawing/2014/main" id="{20F1828A-646F-4BA0-B693-66B39D0721E5}"/>
              </a:ext>
            </a:extLst>
          </p:cNvPr>
          <p:cNvGraphicFramePr>
            <a:graphicFrameLocks noGrp="1"/>
          </p:cNvGraphicFramePr>
          <p:nvPr>
            <p:extLst>
              <p:ext uri="{D42A27DB-BD31-4B8C-83A1-F6EECF244321}">
                <p14:modId xmlns:p14="http://schemas.microsoft.com/office/powerpoint/2010/main" val="3734383560"/>
              </p:ext>
            </p:extLst>
          </p:nvPr>
        </p:nvGraphicFramePr>
        <p:xfrm>
          <a:off x="228600" y="1120140"/>
          <a:ext cx="9296398" cy="550926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1309330146"/>
                    </a:ext>
                  </a:extLst>
                </a:gridCol>
                <a:gridCol w="838200">
                  <a:extLst>
                    <a:ext uri="{9D8B030D-6E8A-4147-A177-3AD203B41FA5}">
                      <a16:colId xmlns:a16="http://schemas.microsoft.com/office/drawing/2014/main" val="2281599141"/>
                    </a:ext>
                  </a:extLst>
                </a:gridCol>
                <a:gridCol w="838200">
                  <a:extLst>
                    <a:ext uri="{9D8B030D-6E8A-4147-A177-3AD203B41FA5}">
                      <a16:colId xmlns:a16="http://schemas.microsoft.com/office/drawing/2014/main" val="4160606309"/>
                    </a:ext>
                  </a:extLst>
                </a:gridCol>
                <a:gridCol w="838200">
                  <a:extLst>
                    <a:ext uri="{9D8B030D-6E8A-4147-A177-3AD203B41FA5}">
                      <a16:colId xmlns:a16="http://schemas.microsoft.com/office/drawing/2014/main" val="4073064423"/>
                    </a:ext>
                  </a:extLst>
                </a:gridCol>
                <a:gridCol w="838200">
                  <a:extLst>
                    <a:ext uri="{9D8B030D-6E8A-4147-A177-3AD203B41FA5}">
                      <a16:colId xmlns:a16="http://schemas.microsoft.com/office/drawing/2014/main" val="1151594144"/>
                    </a:ext>
                  </a:extLst>
                </a:gridCol>
                <a:gridCol w="914400">
                  <a:extLst>
                    <a:ext uri="{9D8B030D-6E8A-4147-A177-3AD203B41FA5}">
                      <a16:colId xmlns:a16="http://schemas.microsoft.com/office/drawing/2014/main" val="3618874854"/>
                    </a:ext>
                  </a:extLst>
                </a:gridCol>
                <a:gridCol w="990600">
                  <a:extLst>
                    <a:ext uri="{9D8B030D-6E8A-4147-A177-3AD203B41FA5}">
                      <a16:colId xmlns:a16="http://schemas.microsoft.com/office/drawing/2014/main" val="1831303588"/>
                    </a:ext>
                  </a:extLst>
                </a:gridCol>
                <a:gridCol w="990600">
                  <a:extLst>
                    <a:ext uri="{9D8B030D-6E8A-4147-A177-3AD203B41FA5}">
                      <a16:colId xmlns:a16="http://schemas.microsoft.com/office/drawing/2014/main" val="1872586196"/>
                    </a:ext>
                  </a:extLst>
                </a:gridCol>
                <a:gridCol w="914400">
                  <a:extLst>
                    <a:ext uri="{9D8B030D-6E8A-4147-A177-3AD203B41FA5}">
                      <a16:colId xmlns:a16="http://schemas.microsoft.com/office/drawing/2014/main" val="2336526006"/>
                    </a:ext>
                  </a:extLst>
                </a:gridCol>
                <a:gridCol w="914398">
                  <a:extLst>
                    <a:ext uri="{9D8B030D-6E8A-4147-A177-3AD203B41FA5}">
                      <a16:colId xmlns:a16="http://schemas.microsoft.com/office/drawing/2014/main" val="942691183"/>
                    </a:ext>
                  </a:extLst>
                </a:gridCol>
              </a:tblGrid>
              <a:tr h="0">
                <a:tc rowSpan="2">
                  <a:txBody>
                    <a:bodyPr/>
                    <a:lstStyle/>
                    <a:p>
                      <a:endParaRPr kumimoji="1" lang="ja-JP" altLang="en-US" sz="1050" dirty="0">
                        <a:latin typeface="Meiryo UI" panose="020B0604030504040204" pitchFamily="50" charset="-128"/>
                        <a:ea typeface="Meiryo UI" panose="020B0604030504040204" pitchFamily="50" charset="-128"/>
                      </a:endParaRPr>
                    </a:p>
                  </a:txBody>
                  <a:tcPr>
                    <a:lnB w="28575" cap="flat" cmpd="sng" algn="ctr">
                      <a:solidFill>
                        <a:schemeClr val="bg1"/>
                      </a:solidFill>
                      <a:prstDash val="solid"/>
                      <a:round/>
                      <a:headEnd type="none" w="med" len="med"/>
                      <a:tailEnd type="none" w="med" len="med"/>
                    </a:lnB>
                  </a:tcPr>
                </a:tc>
                <a:tc gridSpan="4">
                  <a:txBody>
                    <a:bodyPr/>
                    <a:lstStyle/>
                    <a:p>
                      <a:pPr algn="ctr"/>
                      <a:r>
                        <a:rPr kumimoji="1" lang="ja-JP" altLang="en-US" sz="1050" dirty="0">
                          <a:latin typeface="Meiryo UI" panose="020B0604030504040204" pitchFamily="50" charset="-128"/>
                          <a:ea typeface="Meiryo UI" panose="020B0604030504040204" pitchFamily="50" charset="-128"/>
                        </a:rPr>
                        <a:t>パートナータイプ</a:t>
                      </a:r>
                      <a:endParaRPr kumimoji="1" lang="en-US" altLang="ja-JP"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rowSpan="2">
                  <a:txBody>
                    <a:bodyPr/>
                    <a:lstStyle/>
                    <a:p>
                      <a:pPr algn="ctr"/>
                      <a:r>
                        <a:rPr kumimoji="1" lang="ja-JP" altLang="en-US" sz="1050" dirty="0">
                          <a:latin typeface="Meiryo UI" panose="020B0604030504040204" pitchFamily="50" charset="-128"/>
                          <a:ea typeface="Meiryo UI" panose="020B0604030504040204" pitchFamily="50" charset="-128"/>
                        </a:rPr>
                        <a:t>ビジネスプロセスコンサルティング</a:t>
                      </a:r>
                      <a:endParaRPr kumimoji="1" lang="en-US" altLang="ja-JP" sz="1050" dirty="0">
                        <a:latin typeface="Meiryo UI" panose="020B0604030504040204" pitchFamily="50" charset="-128"/>
                        <a:ea typeface="Meiryo UI" panose="020B0604030504040204" pitchFamily="50" charset="-128"/>
                      </a:endParaRPr>
                    </a:p>
                  </a:txBody>
                  <a:tcPr>
                    <a:lnB w="28575" cap="flat" cmpd="sng" algn="ctr">
                      <a:solidFill>
                        <a:schemeClr val="bg1"/>
                      </a:solidFill>
                      <a:prstDash val="solid"/>
                      <a:round/>
                      <a:headEnd type="none" w="med" len="med"/>
                      <a:tailEnd type="none" w="med" len="med"/>
                    </a:lnB>
                  </a:tcPr>
                </a:tc>
                <a:tc rowSpan="2">
                  <a:txBody>
                    <a:bodyPr/>
                    <a:lstStyle/>
                    <a:p>
                      <a:pPr algn="ctr"/>
                      <a:r>
                        <a:rPr kumimoji="1" lang="ja-JP" altLang="en-US" sz="1050" dirty="0">
                          <a:latin typeface="Meiryo UI" panose="020B0604030504040204" pitchFamily="50" charset="-128"/>
                          <a:ea typeface="Meiryo UI" panose="020B0604030504040204" pitchFamily="50" charset="-128"/>
                        </a:rPr>
                        <a:t>デジタルトランスフォーメーション</a:t>
                      </a:r>
                    </a:p>
                  </a:txBody>
                  <a:tcPr>
                    <a:lnR w="12700" cap="flat" cmpd="sng" algn="ctr">
                      <a:solidFill>
                        <a:schemeClr val="bg1"/>
                      </a:solidFill>
                      <a:prstDash val="solid"/>
                      <a:round/>
                      <a:headEnd type="none" w="med" len="med"/>
                      <a:tailEnd type="none" w="med" len="med"/>
                    </a:lnR>
                  </a:tcPr>
                </a:tc>
                <a:tc rowSpan="2">
                  <a:txBody>
                    <a:bodyPr/>
                    <a:lstStyle/>
                    <a:p>
                      <a:pPr algn="ctr"/>
                      <a:r>
                        <a:rPr kumimoji="1" lang="en-US" altLang="ja-JP" sz="1050" dirty="0">
                          <a:latin typeface="Meiryo UI" panose="020B0604030504040204" pitchFamily="50" charset="-128"/>
                          <a:ea typeface="Meiryo UI" panose="020B0604030504040204" pitchFamily="50" charset="-128"/>
                        </a:rPr>
                        <a:t>SCM</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a:r>
                        <a:rPr kumimoji="1" lang="ja-JP" altLang="en-US" sz="1050" dirty="0">
                          <a:latin typeface="Meiryo UI" panose="020B0604030504040204" pitchFamily="50" charset="-128"/>
                          <a:ea typeface="Meiryo UI" panose="020B0604030504040204" pitchFamily="50" charset="-128"/>
                        </a:rPr>
                        <a:t>アジャイル</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開発</a:t>
                      </a:r>
                    </a:p>
                  </a:txBody>
                  <a:tcPr>
                    <a:lnL w="12700" cap="flat" cmpd="sng" algn="ctr">
                      <a:solidFill>
                        <a:schemeClr val="bg1"/>
                      </a:solidFill>
                      <a:prstDash val="solid"/>
                      <a:round/>
                      <a:headEnd type="none" w="med" len="med"/>
                      <a:tailEnd type="none" w="med" len="med"/>
                    </a:lnL>
                  </a:tcPr>
                </a:tc>
                <a:tc rowSpan="2">
                  <a:txBody>
                    <a:bodyPr/>
                    <a:lstStyle/>
                    <a:p>
                      <a:pPr algn="ctr"/>
                      <a:r>
                        <a:rPr kumimoji="1" lang="ja-JP" altLang="en-US" sz="1050" dirty="0">
                          <a:latin typeface="Meiryo UI" panose="020B0604030504040204" pitchFamily="50" charset="-128"/>
                          <a:ea typeface="Meiryo UI" panose="020B0604030504040204" pitchFamily="50" charset="-128"/>
                        </a:rPr>
                        <a:t>独自</a:t>
                      </a:r>
                      <a:endParaRPr kumimoji="1" lang="en-US" altLang="ja-JP" sz="1050" dirty="0">
                        <a:latin typeface="Meiryo UI" panose="020B0604030504040204" pitchFamily="50" charset="-128"/>
                        <a:ea typeface="Meiryo UI" panose="020B0604030504040204" pitchFamily="50" charset="-128"/>
                      </a:endParaRPr>
                    </a:p>
                    <a:p>
                      <a:pPr algn="ctr"/>
                      <a:r>
                        <a:rPr kumimoji="1" lang="ja-JP" altLang="en-US" sz="1050" dirty="0">
                          <a:latin typeface="Meiryo UI" panose="020B0604030504040204" pitchFamily="50" charset="-128"/>
                          <a:ea typeface="Meiryo UI" panose="020B0604030504040204" pitchFamily="50" charset="-128"/>
                        </a:rPr>
                        <a:t>ソリューション</a:t>
                      </a:r>
                    </a:p>
                  </a:txBody>
                  <a:tcPr/>
                </a:tc>
                <a:extLst>
                  <a:ext uri="{0D108BD9-81ED-4DB2-BD59-A6C34878D82A}">
                    <a16:rowId xmlns:a16="http://schemas.microsoft.com/office/drawing/2014/main" val="3284343433"/>
                  </a:ext>
                </a:extLst>
              </a:tr>
              <a:tr h="0">
                <a:tc vMerge="1">
                  <a:txBody>
                    <a:bodyPr/>
                    <a:lstStyle/>
                    <a:p>
                      <a:endParaRPr kumimoji="1" lang="ja-JP" altLang="en-US"/>
                    </a:p>
                  </a:txBody>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販売・営業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開発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ソリューション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050" dirty="0">
                          <a:solidFill>
                            <a:schemeClr val="bg1"/>
                          </a:solidFill>
                          <a:latin typeface="Meiryo UI" panose="020B0604030504040204" pitchFamily="50" charset="-128"/>
                          <a:ea typeface="Meiryo UI" panose="020B0604030504040204" pitchFamily="50" charset="-128"/>
                        </a:rPr>
                        <a:t>コンサル</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3879379375"/>
                  </a:ext>
                </a:extLst>
              </a:tr>
              <a:tr h="0">
                <a:tc>
                  <a:txBody>
                    <a:bodyPr/>
                    <a:lstStyle/>
                    <a:p>
                      <a:r>
                        <a:rPr kumimoji="1" lang="en-US" altLang="ja-JP" sz="1050" dirty="0" err="1">
                          <a:latin typeface="Meiryo UI" panose="020B0604030504040204" pitchFamily="50" charset="-128"/>
                          <a:ea typeface="Meiryo UI" panose="020B0604030504040204" pitchFamily="50" charset="-128"/>
                        </a:rPr>
                        <a:t>GeneXus</a:t>
                      </a:r>
                      <a:endParaRPr kumimoji="1" lang="en-US" altLang="ja-JP" sz="105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lnT w="28575"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T w="28575"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019373752"/>
                  </a:ext>
                </a:extLst>
              </a:tr>
              <a:tr h="0">
                <a:tc>
                  <a:txBody>
                    <a:bodyPr/>
                    <a:lstStyle/>
                    <a:p>
                      <a:r>
                        <a:rPr kumimoji="1" lang="en-US" altLang="ja-JP" sz="1050" dirty="0">
                          <a:latin typeface="Meiryo UI" panose="020B0604030504040204" pitchFamily="50" charset="-128"/>
                          <a:ea typeface="Meiryo UI" panose="020B0604030504040204" pitchFamily="50" charset="-128"/>
                        </a:rPr>
                        <a:t>MA</a:t>
                      </a:r>
                    </a:p>
                    <a:p>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893070979"/>
                  </a:ext>
                </a:extLst>
              </a:tr>
              <a:tr h="0">
                <a:tc>
                  <a:txBody>
                    <a:bodyPr/>
                    <a:lstStyle/>
                    <a:p>
                      <a:r>
                        <a:rPr kumimoji="1" lang="en-US" altLang="ja-JP" sz="1050" dirty="0">
                          <a:latin typeface="Meiryo UI" panose="020B0604030504040204" pitchFamily="50" charset="-128"/>
                          <a:ea typeface="Meiryo UI" panose="020B0604030504040204" pitchFamily="50" charset="-128"/>
                        </a:rPr>
                        <a:t>SOTI</a:t>
                      </a:r>
                    </a:p>
                    <a:p>
                      <a:endParaRPr kumimoji="1" lang="ja-JP" altLang="en-US" sz="105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604198510"/>
                  </a:ext>
                </a:extLst>
              </a:tr>
              <a:tr h="0">
                <a:tc>
                  <a:txBody>
                    <a:bodyPr/>
                    <a:lstStyle/>
                    <a:p>
                      <a:r>
                        <a:rPr kumimoji="1" lang="en-US" altLang="ja-JP" sz="1050" dirty="0" err="1">
                          <a:latin typeface="Meiryo UI" panose="020B0604030504040204" pitchFamily="50" charset="-128"/>
                          <a:ea typeface="Meiryo UI" panose="020B0604030504040204" pitchFamily="50" charset="-128"/>
                        </a:rPr>
                        <a:t>iGrafx</a:t>
                      </a:r>
                      <a:r>
                        <a:rPr kumimoji="1" lang="en-US" altLang="ja-JP" sz="1050" dirty="0">
                          <a:latin typeface="Meiryo UI" panose="020B0604030504040204" pitchFamily="50" charset="-128"/>
                          <a:ea typeface="Meiryo UI" panose="020B0604030504040204" pitchFamily="50" charset="-128"/>
                        </a:rPr>
                        <a:t>/SPS</a:t>
                      </a: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180428344"/>
                  </a:ext>
                </a:extLst>
              </a:tr>
              <a:tr h="0">
                <a:tc>
                  <a:txBody>
                    <a:bodyPr/>
                    <a:lstStyle/>
                    <a:p>
                      <a:r>
                        <a:rPr kumimoji="1" lang="en-US" altLang="ja-JP" sz="1050" dirty="0" err="1">
                          <a:latin typeface="Meiryo UI" panose="020B0604030504040204" pitchFamily="50" charset="-128"/>
                          <a:ea typeface="Meiryo UI" panose="020B0604030504040204" pitchFamily="50" charset="-128"/>
                        </a:rPr>
                        <a:t>myInvenio</a:t>
                      </a:r>
                      <a:endParaRPr kumimoji="1" lang="en-US" altLang="ja-JP" sz="1050" dirty="0">
                        <a:latin typeface="Meiryo UI" panose="020B0604030504040204" pitchFamily="50" charset="-128"/>
                        <a:ea typeface="Meiryo UI" panose="020B0604030504040204" pitchFamily="50" charset="-128"/>
                      </a:endParaRPr>
                    </a:p>
                    <a:p>
                      <a:r>
                        <a:rPr kumimoji="1" lang="en-US" altLang="ja-JP" sz="1050" dirty="0">
                          <a:latin typeface="Meiryo UI" panose="020B0604030504040204" pitchFamily="50" charset="-128"/>
                          <a:ea typeface="Meiryo UI" panose="020B0604030504040204" pitchFamily="50" charset="-128"/>
                        </a:rPr>
                        <a:t> (</a:t>
                      </a:r>
                      <a:r>
                        <a:rPr kumimoji="1" lang="ja-JP" altLang="en-US" sz="1050" dirty="0">
                          <a:latin typeface="Meiryo UI" panose="020B0604030504040204" pitchFamily="50" charset="-128"/>
                          <a:ea typeface="Meiryo UI" panose="020B0604030504040204" pitchFamily="50" charset="-128"/>
                        </a:rPr>
                        <a:t>ハートコア</a:t>
                      </a:r>
                      <a:r>
                        <a:rPr kumimoji="1" lang="en-US" altLang="ja-JP" sz="1050" dirty="0">
                          <a:latin typeface="Meiryo UI" panose="020B0604030504040204" pitchFamily="50" charset="-128"/>
                          <a:ea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0571079"/>
                  </a:ext>
                </a:extLst>
              </a:tr>
              <a:tr h="0">
                <a:tc>
                  <a:txBody>
                    <a:bodyPr/>
                    <a:lstStyle/>
                    <a:p>
                      <a:r>
                        <a:rPr kumimoji="1" lang="en-US" altLang="ja-JP" sz="1050" dirty="0">
                          <a:latin typeface="Meiryo UI" panose="020B0604030504040204" pitchFamily="50" charset="-128"/>
                          <a:ea typeface="Meiryo UI" panose="020B0604030504040204" pitchFamily="50" charset="-128"/>
                        </a:rPr>
                        <a:t>A&amp;A</a:t>
                      </a: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515403575"/>
                  </a:ext>
                </a:extLst>
              </a:tr>
              <a:tr h="0">
                <a:tc>
                  <a:txBody>
                    <a:bodyPr/>
                    <a:lstStyle/>
                    <a:p>
                      <a:r>
                        <a:rPr kumimoji="1" lang="en-US" altLang="ja-JP" sz="1050" dirty="0">
                          <a:latin typeface="Meiryo UI" panose="020B0604030504040204" pitchFamily="50" charset="-128"/>
                          <a:ea typeface="Meiryo UI" panose="020B0604030504040204" pitchFamily="50" charset="-128"/>
                        </a:rPr>
                        <a:t>WING</a:t>
                      </a: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201950020"/>
                  </a:ext>
                </a:extLst>
              </a:tr>
              <a:tr h="0">
                <a:tc>
                  <a:txBody>
                    <a:bodyPr/>
                    <a:lstStyle/>
                    <a:p>
                      <a:r>
                        <a:rPr kumimoji="1" lang="en-US" altLang="ja-JP" sz="1050" dirty="0">
                          <a:latin typeface="Meiryo UI" panose="020B0604030504040204" pitchFamily="50" charset="-128"/>
                          <a:ea typeface="Meiryo UI" panose="020B0604030504040204" pitchFamily="50" charset="-128"/>
                        </a:rPr>
                        <a:t>JMAS</a:t>
                      </a:r>
                    </a:p>
                    <a:p>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34985929"/>
                  </a:ext>
                </a:extLst>
              </a:tr>
              <a:tr h="0">
                <a:tc>
                  <a:txBody>
                    <a:bodyPr/>
                    <a:lstStyle/>
                    <a:p>
                      <a:r>
                        <a:rPr kumimoji="1" lang="ja-JP" altLang="en-US" sz="1050" dirty="0">
                          <a:latin typeface="Meiryo UI" panose="020B0604030504040204" pitchFamily="50" charset="-128"/>
                          <a:ea typeface="Meiryo UI" panose="020B0604030504040204" pitchFamily="50" charset="-128"/>
                        </a:rPr>
                        <a:t>クローバー</a:t>
                      </a:r>
                      <a:endParaRPr kumimoji="1" lang="en-US" altLang="ja-JP" sz="105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423362568"/>
                  </a:ext>
                </a:extLst>
              </a:tr>
              <a:tr h="0">
                <a:tc>
                  <a:txBody>
                    <a:bodyPr/>
                    <a:lstStyle/>
                    <a:p>
                      <a:r>
                        <a:rPr kumimoji="1" lang="ja-JP" altLang="en-US" sz="1050" dirty="0">
                          <a:latin typeface="Meiryo UI" panose="020B0604030504040204" pitchFamily="50" charset="-128"/>
                          <a:ea typeface="Meiryo UI" panose="020B0604030504040204" pitchFamily="50" charset="-128"/>
                        </a:rPr>
                        <a:t>ダニエルソフト</a:t>
                      </a:r>
                      <a:endParaRPr kumimoji="1" lang="en-US" altLang="ja-JP" sz="105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016927606"/>
                  </a:ext>
                </a:extLst>
              </a:tr>
              <a:tr h="0">
                <a:tc>
                  <a:txBody>
                    <a:bodyPr/>
                    <a:lstStyle/>
                    <a:p>
                      <a:r>
                        <a:rPr kumimoji="1" lang="ja-JP" altLang="en-US" sz="1050" dirty="0">
                          <a:latin typeface="Meiryo UI" panose="020B0604030504040204" pitchFamily="50" charset="-128"/>
                          <a:ea typeface="Meiryo UI" panose="020B0604030504040204" pitchFamily="50" charset="-128"/>
                        </a:rPr>
                        <a:t>サトーソリューションアーキテクト</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545669384"/>
                  </a:ext>
                </a:extLst>
              </a:tr>
              <a:tr h="0">
                <a:tc>
                  <a:txBody>
                    <a:bodyPr/>
                    <a:lstStyle/>
                    <a:p>
                      <a:r>
                        <a:rPr kumimoji="1" lang="en-US" altLang="ja-JP" sz="1050" dirty="0">
                          <a:latin typeface="Meiryo UI" panose="020B0604030504040204" pitchFamily="50" charset="-128"/>
                          <a:ea typeface="Meiryo UI" panose="020B0604030504040204" pitchFamily="50" charset="-128"/>
                        </a:rPr>
                        <a:t>SG</a:t>
                      </a:r>
                      <a:r>
                        <a:rPr kumimoji="1" lang="ja-JP" altLang="en-US" sz="1050" dirty="0">
                          <a:latin typeface="Meiryo UI" panose="020B0604030504040204" pitchFamily="50" charset="-128"/>
                          <a:ea typeface="Meiryo UI" panose="020B0604030504040204" pitchFamily="50" charset="-128"/>
                        </a:rPr>
                        <a:t>システム</a:t>
                      </a:r>
                      <a:endParaRPr kumimoji="1" lang="en-US" altLang="ja-JP" sz="1050" dirty="0">
                        <a:latin typeface="Meiryo UI" panose="020B0604030504040204" pitchFamily="50" charset="-128"/>
                        <a:ea typeface="Meiryo UI" panose="020B0604030504040204" pitchFamily="50" charset="-128"/>
                      </a:endParaRPr>
                    </a:p>
                    <a:p>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extLst>
                  <a:ext uri="{0D108BD9-81ED-4DB2-BD59-A6C34878D82A}">
                    <a16:rowId xmlns:a16="http://schemas.microsoft.com/office/drawing/2014/main" val="3277395209"/>
                  </a:ext>
                </a:extLst>
              </a:tr>
            </a:tbl>
          </a:graphicData>
        </a:graphic>
      </p:graphicFrame>
    </p:spTree>
    <p:extLst>
      <p:ext uri="{BB962C8B-B14F-4D97-AF65-F5344CB8AC3E}">
        <p14:creationId xmlns:p14="http://schemas.microsoft.com/office/powerpoint/2010/main" val="1965190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2" y="425259"/>
            <a:ext cx="9178307"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パートナー戦略</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2" name="表 1">
            <a:extLst>
              <a:ext uri="{FF2B5EF4-FFF2-40B4-BE49-F238E27FC236}">
                <a16:creationId xmlns:a16="http://schemas.microsoft.com/office/drawing/2014/main" id="{CADD7C67-ADC0-4AEA-8B04-F23C7AA970AC}"/>
              </a:ext>
            </a:extLst>
          </p:cNvPr>
          <p:cNvGraphicFramePr>
            <a:graphicFrameLocks noGrp="1"/>
          </p:cNvGraphicFramePr>
          <p:nvPr>
            <p:extLst>
              <p:ext uri="{D42A27DB-BD31-4B8C-83A1-F6EECF244321}">
                <p14:modId xmlns:p14="http://schemas.microsoft.com/office/powerpoint/2010/main" val="3798592429"/>
              </p:ext>
            </p:extLst>
          </p:nvPr>
        </p:nvGraphicFramePr>
        <p:xfrm>
          <a:off x="228600" y="1142998"/>
          <a:ext cx="9296400" cy="551830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950610357"/>
                    </a:ext>
                  </a:extLst>
                </a:gridCol>
                <a:gridCol w="990600">
                  <a:extLst>
                    <a:ext uri="{9D8B030D-6E8A-4147-A177-3AD203B41FA5}">
                      <a16:colId xmlns:a16="http://schemas.microsoft.com/office/drawing/2014/main" val="660284686"/>
                    </a:ext>
                  </a:extLst>
                </a:gridCol>
                <a:gridCol w="3962400">
                  <a:extLst>
                    <a:ext uri="{9D8B030D-6E8A-4147-A177-3AD203B41FA5}">
                      <a16:colId xmlns:a16="http://schemas.microsoft.com/office/drawing/2014/main" val="3055697568"/>
                    </a:ext>
                  </a:extLst>
                </a:gridCol>
                <a:gridCol w="1828800">
                  <a:extLst>
                    <a:ext uri="{9D8B030D-6E8A-4147-A177-3AD203B41FA5}">
                      <a16:colId xmlns:a16="http://schemas.microsoft.com/office/drawing/2014/main" val="4081091699"/>
                    </a:ext>
                  </a:extLst>
                </a:gridCol>
                <a:gridCol w="1600200">
                  <a:extLst>
                    <a:ext uri="{9D8B030D-6E8A-4147-A177-3AD203B41FA5}">
                      <a16:colId xmlns:a16="http://schemas.microsoft.com/office/drawing/2014/main" val="278750087"/>
                    </a:ext>
                  </a:extLst>
                </a:gridCol>
              </a:tblGrid>
              <a:tr h="450554">
                <a:tc>
                  <a:txBody>
                    <a:bodyPr/>
                    <a:lstStyle/>
                    <a:p>
                      <a:r>
                        <a:rPr kumimoji="1" lang="ja-JP" altLang="en-US" sz="1200" dirty="0">
                          <a:latin typeface="Meiryo UI" panose="020B0604030504040204" pitchFamily="50" charset="-128"/>
                          <a:ea typeface="Meiryo UI" panose="020B0604030504040204" pitchFamily="50" charset="-128"/>
                        </a:rPr>
                        <a:t>ビジネス</a:t>
                      </a:r>
                    </a:p>
                  </a:txBody>
                  <a:tcPr/>
                </a:tc>
                <a:tc>
                  <a:txBody>
                    <a:bodyPr/>
                    <a:lstStyle/>
                    <a:p>
                      <a:r>
                        <a:rPr kumimoji="1" lang="ja-JP" altLang="en-US" sz="1200" dirty="0">
                          <a:latin typeface="Meiryo UI" panose="020B0604030504040204" pitchFamily="50" charset="-128"/>
                          <a:ea typeface="Meiryo UI" panose="020B0604030504040204" pitchFamily="50" charset="-128"/>
                        </a:rPr>
                        <a:t>パートナー</a:t>
                      </a:r>
                    </a:p>
                  </a:txBody>
                  <a:tcPr/>
                </a:tc>
                <a:tc>
                  <a:txBody>
                    <a:bodyPr/>
                    <a:lstStyle/>
                    <a:p>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 6    7    8    9   10   11   12    1     2    3    4    5</a:t>
                      </a:r>
                    </a:p>
                  </a:txBody>
                  <a:tcPr>
                    <a:lnR w="12700" cap="flat" cmpd="sng" algn="ctr">
                      <a:solidFill>
                        <a:schemeClr val="bg1"/>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予算</a:t>
                      </a:r>
                    </a:p>
                  </a:txBody>
                  <a:tcPr>
                    <a:lnL w="12700" cap="flat" cmpd="sng" algn="ctr">
                      <a:solidFill>
                        <a:schemeClr val="bg1"/>
                      </a:solidFill>
                      <a:prstDash val="solid"/>
                      <a:round/>
                      <a:headEnd type="none" w="med" len="med"/>
                      <a:tailEnd type="none" w="med" len="med"/>
                    </a:lnL>
                  </a:tcPr>
                </a:tc>
                <a:tc>
                  <a:txBody>
                    <a:bodyPr/>
                    <a:lstStyle/>
                    <a:p>
                      <a:r>
                        <a:rPr kumimoji="1" lang="ja-JP" altLang="en-US" sz="1200" dirty="0">
                          <a:latin typeface="Meiryo UI" panose="020B0604030504040204" pitchFamily="50" charset="-128"/>
                          <a:ea typeface="Meiryo UI" panose="020B0604030504040204" pitchFamily="50" charset="-128"/>
                        </a:rPr>
                        <a:t>商材</a:t>
                      </a:r>
                    </a:p>
                  </a:txBody>
                  <a:tcPr/>
                </a:tc>
                <a:extLst>
                  <a:ext uri="{0D108BD9-81ED-4DB2-BD59-A6C34878D82A}">
                    <a16:rowId xmlns:a16="http://schemas.microsoft.com/office/drawing/2014/main" val="2904072413"/>
                  </a:ext>
                </a:extLst>
              </a:tr>
              <a:tr h="935395">
                <a:tc>
                  <a:txBody>
                    <a:bodyPr/>
                    <a:lstStyle/>
                    <a:p>
                      <a:r>
                        <a:rPr kumimoji="1" lang="ja-JP" altLang="en-US" sz="1200" dirty="0">
                          <a:latin typeface="Meiryo UI" panose="020B0604030504040204" pitchFamily="50" charset="-128"/>
                          <a:ea typeface="Meiryo UI" panose="020B0604030504040204" pitchFamily="50" charset="-128"/>
                        </a:rPr>
                        <a:t>ビジネスプロセスコンサルティング</a:t>
                      </a: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err="1">
                          <a:latin typeface="Meiryo UI" panose="020B0604030504040204" pitchFamily="50" charset="-128"/>
                          <a:ea typeface="Meiryo UI" panose="020B0604030504040204" pitchFamily="50" charset="-128"/>
                        </a:rPr>
                        <a:t>iGrafx</a:t>
                      </a:r>
                      <a:r>
                        <a:rPr kumimoji="1" lang="en-US" altLang="ja-JP" sz="1200" dirty="0">
                          <a:latin typeface="Meiryo UI" panose="020B0604030504040204" pitchFamily="50" charset="-128"/>
                          <a:ea typeface="Meiryo UI" panose="020B0604030504040204" pitchFamily="50" charset="-128"/>
                        </a:rPr>
                        <a:t> / SPS</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r"/>
                      <a:r>
                        <a:rPr kumimoji="1" lang="ja-JP" altLang="en-US" sz="1200" dirty="0">
                          <a:latin typeface="Meiryo UI" panose="020B0604030504040204" pitchFamily="50" charset="-128"/>
                          <a:ea typeface="Meiryo UI" panose="020B0604030504040204" pitchFamily="50" charset="-128"/>
                        </a:rPr>
                        <a:t>フォーラム：　</a:t>
                      </a:r>
                      <a:r>
                        <a:rPr kumimoji="1" lang="en-US" altLang="ja-JP" sz="1200" dirty="0">
                          <a:latin typeface="Meiryo UI" panose="020B0604030504040204" pitchFamily="50" charset="-128"/>
                          <a:ea typeface="Meiryo UI" panose="020B0604030504040204" pitchFamily="50" charset="-128"/>
                        </a:rPr>
                        <a:t>60</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pPr algn="r"/>
                      <a:endParaRPr kumimoji="1" lang="en-US" altLang="ja-JP"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U</a:t>
                      </a:r>
                      <a:r>
                        <a:rPr kumimoji="1" lang="ja-JP" altLang="en-US" sz="1200" dirty="0">
                          <a:latin typeface="Meiryo UI" panose="020B0604030504040204" pitchFamily="50" charset="-128"/>
                          <a:ea typeface="Meiryo UI" panose="020B0604030504040204" pitchFamily="50" charset="-128"/>
                        </a:rPr>
                        <a:t>コンフェレンス参加：　</a:t>
                      </a:r>
                      <a:r>
                        <a:rPr kumimoji="1" lang="en-US" altLang="ja-JP" sz="1200" dirty="0">
                          <a:latin typeface="Meiryo UI" panose="020B0604030504040204" pitchFamily="50" charset="-128"/>
                          <a:ea typeface="Meiryo UI" panose="020B0604030504040204" pitchFamily="50" charset="-128"/>
                        </a:rPr>
                        <a:t>120</a:t>
                      </a:r>
                      <a:r>
                        <a:rPr kumimoji="1" lang="ja-JP" altLang="en-US" sz="1200" dirty="0">
                          <a:latin typeface="Meiryo UI" panose="020B0604030504040204" pitchFamily="50" charset="-128"/>
                          <a:ea typeface="Meiryo UI" panose="020B0604030504040204" pitchFamily="50" charset="-128"/>
                        </a:rPr>
                        <a:t>万円（</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人）</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プロセスコンサルティング</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スターボード</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（アジャイル開発）</a:t>
                      </a:r>
                    </a:p>
                  </a:txBody>
                  <a:tcPr/>
                </a:tc>
                <a:extLst>
                  <a:ext uri="{0D108BD9-81ED-4DB2-BD59-A6C34878D82A}">
                    <a16:rowId xmlns:a16="http://schemas.microsoft.com/office/drawing/2014/main" val="2507748156"/>
                  </a:ext>
                </a:extLst>
              </a:tr>
              <a:tr h="1081656">
                <a:tc>
                  <a:txBody>
                    <a:bodyPr/>
                    <a:lstStyle/>
                    <a:p>
                      <a:r>
                        <a:rPr kumimoji="1" lang="ja-JP" altLang="en-US" sz="1200" dirty="0">
                          <a:latin typeface="Meiryo UI" panose="020B0604030504040204" pitchFamily="50" charset="-128"/>
                          <a:ea typeface="Meiryo UI" panose="020B0604030504040204" pitchFamily="50" charset="-128"/>
                        </a:rPr>
                        <a:t>デジタル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トランスフォーメーション</a:t>
                      </a:r>
                    </a:p>
                  </a:txBody>
                  <a:tcPr/>
                </a:tc>
                <a:tc>
                  <a:txBody>
                    <a:bodyPr/>
                    <a:lstStyle/>
                    <a:p>
                      <a:r>
                        <a:rPr kumimoji="1" lang="en-US" altLang="ja-JP" sz="1200" dirty="0" err="1">
                          <a:latin typeface="Meiryo UI" panose="020B0604030504040204" pitchFamily="50" charset="-128"/>
                          <a:ea typeface="Meiryo UI" panose="020B0604030504040204" pitchFamily="50" charset="-128"/>
                        </a:rPr>
                        <a:t>iGrafx</a:t>
                      </a:r>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err="1">
                          <a:latin typeface="Meiryo UI" panose="020B0604030504040204" pitchFamily="50" charset="-128"/>
                          <a:ea typeface="Meiryo UI" panose="020B0604030504040204" pitchFamily="50" charset="-128"/>
                        </a:rPr>
                        <a:t>myInvenio</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r"/>
                      <a:r>
                        <a:rPr kumimoji="1" lang="ja-JP" altLang="en-US" sz="1200" dirty="0">
                          <a:latin typeface="Meiryo UI" panose="020B0604030504040204" pitchFamily="50" charset="-128"/>
                          <a:ea typeface="Meiryo UI" panose="020B0604030504040204" pitchFamily="50" charset="-128"/>
                        </a:rPr>
                        <a:t>パートナー：　</a:t>
                      </a:r>
                      <a:r>
                        <a:rPr kumimoji="1" lang="en-US" altLang="ja-JP" sz="1200" dirty="0">
                          <a:latin typeface="Meiryo UI" panose="020B0604030504040204" pitchFamily="50" charset="-128"/>
                          <a:ea typeface="Meiryo UI" panose="020B0604030504040204" pitchFamily="50" charset="-128"/>
                        </a:rPr>
                        <a:t>40</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pPr algn="r"/>
                      <a:r>
                        <a:rPr kumimoji="1" lang="ja-JP" altLang="en-US" sz="1200" dirty="0">
                          <a:latin typeface="Meiryo UI" panose="020B0604030504040204" pitchFamily="50" charset="-128"/>
                          <a:ea typeface="Meiryo UI" panose="020B0604030504040204" pitchFamily="50" charset="-128"/>
                        </a:rPr>
                        <a:t>トレーニング：　</a:t>
                      </a:r>
                      <a:r>
                        <a:rPr kumimoji="1" lang="en-US" altLang="ja-JP" sz="1200" dirty="0">
                          <a:latin typeface="Meiryo UI" panose="020B0604030504040204" pitchFamily="50" charset="-128"/>
                          <a:ea typeface="Meiryo UI" panose="020B0604030504040204" pitchFamily="50" charset="-128"/>
                        </a:rPr>
                        <a:t>60</a:t>
                      </a:r>
                      <a:r>
                        <a:rPr kumimoji="1" lang="ja-JP" altLang="en-US" sz="1200" dirty="0">
                          <a:latin typeface="Meiryo UI" panose="020B0604030504040204" pitchFamily="50" charset="-128"/>
                          <a:ea typeface="Meiryo UI" panose="020B0604030504040204" pitchFamily="50" charset="-128"/>
                        </a:rPr>
                        <a:t>万円</a:t>
                      </a:r>
                      <a:endParaRPr kumimoji="1" lang="en-US" altLang="ja-JP" sz="1200" dirty="0">
                        <a:latin typeface="Meiryo UI" panose="020B0604030504040204" pitchFamily="50" charset="-128"/>
                        <a:ea typeface="Meiryo UI" panose="020B0604030504040204" pitchFamily="50" charset="-128"/>
                      </a:endParaRPr>
                    </a:p>
                    <a:p>
                      <a:pPr algn="r"/>
                      <a:endParaRPr kumimoji="1" lang="en-US" altLang="ja-JP"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U</a:t>
                      </a:r>
                      <a:r>
                        <a:rPr kumimoji="1" lang="ja-JP" altLang="en-US" sz="1200" dirty="0">
                          <a:latin typeface="Meiryo UI" panose="020B0604030504040204" pitchFamily="50" charset="-128"/>
                          <a:ea typeface="Meiryo UI" panose="020B0604030504040204" pitchFamily="50" charset="-128"/>
                        </a:rPr>
                        <a:t>コンフェレンス参加：</a:t>
                      </a:r>
                      <a:endParaRPr kumimoji="1" lang="en-US" altLang="ja-JP"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120</a:t>
                      </a:r>
                      <a:r>
                        <a:rPr kumimoji="1" lang="ja-JP" altLang="en-US" sz="1200" dirty="0">
                          <a:latin typeface="Meiryo UI" panose="020B0604030504040204" pitchFamily="50" charset="-128"/>
                          <a:ea typeface="Meiryo UI" panose="020B0604030504040204" pitchFamily="50" charset="-128"/>
                        </a:rPr>
                        <a:t>万円（</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人）</a:t>
                      </a:r>
                    </a:p>
                  </a:txBody>
                  <a:tcP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RPA</a:t>
                      </a:r>
                      <a:r>
                        <a:rPr kumimoji="1" lang="ja-JP" altLang="en-US" sz="1200" dirty="0">
                          <a:latin typeface="Meiryo UI" panose="020B0604030504040204" pitchFamily="50" charset="-128"/>
                          <a:ea typeface="Meiryo UI" panose="020B0604030504040204" pitchFamily="50" charset="-128"/>
                        </a:rPr>
                        <a:t>アクセレレーター</a:t>
                      </a:r>
                    </a:p>
                  </a:txBody>
                  <a:tcPr/>
                </a:tc>
                <a:extLst>
                  <a:ext uri="{0D108BD9-81ED-4DB2-BD59-A6C34878D82A}">
                    <a16:rowId xmlns:a16="http://schemas.microsoft.com/office/drawing/2014/main" val="3697497392"/>
                  </a:ext>
                </a:extLst>
              </a:tr>
              <a:tr h="630775">
                <a:tc>
                  <a:txBody>
                    <a:bodyPr/>
                    <a:lstStyle/>
                    <a:p>
                      <a:r>
                        <a:rPr kumimoji="1" lang="en-US" altLang="ja-JP" sz="1200" dirty="0">
                          <a:latin typeface="Meiryo UI" panose="020B0604030504040204" pitchFamily="50" charset="-128"/>
                          <a:ea typeface="Meiryo UI" panose="020B0604030504040204" pitchFamily="50" charset="-128"/>
                        </a:rPr>
                        <a:t>SCM</a:t>
                      </a:r>
                    </a:p>
                    <a:p>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a:latin typeface="Meiryo UI" panose="020B0604030504040204" pitchFamily="50" charset="-128"/>
                          <a:ea typeface="Meiryo UI" panose="020B0604030504040204" pitchFamily="50" charset="-128"/>
                        </a:rPr>
                        <a:t>MA</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（未定）</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81253143"/>
                  </a:ext>
                </a:extLst>
              </a:tr>
              <a:tr h="810997">
                <a:tc>
                  <a:txBody>
                    <a:bodyPr/>
                    <a:lstStyle/>
                    <a:p>
                      <a:r>
                        <a:rPr kumimoji="1" lang="ja-JP" altLang="en-US" sz="1200" dirty="0">
                          <a:latin typeface="Meiryo UI" panose="020B0604030504040204" pitchFamily="50" charset="-128"/>
                          <a:ea typeface="Meiryo UI" panose="020B0604030504040204" pitchFamily="50" charset="-128"/>
                        </a:rPr>
                        <a:t>アジャイル開発</a:t>
                      </a:r>
                      <a:endParaRPr kumimoji="1" lang="en-US" altLang="ja-JP" sz="12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err="1">
                          <a:latin typeface="Meiryo UI" panose="020B0604030504040204" pitchFamily="50" charset="-128"/>
                          <a:ea typeface="Meiryo UI" panose="020B0604030504040204" pitchFamily="50" charset="-128"/>
                        </a:rPr>
                        <a:t>GeneXus</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（その他）</a:t>
                      </a: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r"/>
                      <a:r>
                        <a:rPr kumimoji="1" lang="en-US" altLang="ja-JP" sz="1200" dirty="0">
                          <a:latin typeface="Meiryo UI" panose="020B0604030504040204" pitchFamily="50" charset="-128"/>
                          <a:ea typeface="Meiryo UI" panose="020B0604030504040204" pitchFamily="50" charset="-128"/>
                        </a:rPr>
                        <a:t>U</a:t>
                      </a:r>
                      <a:r>
                        <a:rPr kumimoji="1" lang="ja-JP" altLang="en-US" sz="1200" dirty="0">
                          <a:latin typeface="Meiryo UI" panose="020B0604030504040204" pitchFamily="50" charset="-128"/>
                          <a:ea typeface="Meiryo UI" panose="020B0604030504040204" pitchFamily="50" charset="-128"/>
                        </a:rPr>
                        <a:t>コンフェレンス参加：</a:t>
                      </a:r>
                      <a:endParaRPr kumimoji="1" lang="en-US" altLang="ja-JP"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160</a:t>
                      </a:r>
                      <a:r>
                        <a:rPr kumimoji="1" lang="ja-JP" altLang="en-US" sz="1200" dirty="0">
                          <a:latin typeface="Meiryo UI" panose="020B0604030504040204" pitchFamily="50" charset="-128"/>
                          <a:ea typeface="Meiryo UI" panose="020B0604030504040204" pitchFamily="50" charset="-128"/>
                        </a:rPr>
                        <a:t>万円（</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人）</a:t>
                      </a:r>
                    </a:p>
                  </a:txBody>
                  <a:tcP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（未定）</a:t>
                      </a:r>
                    </a:p>
                  </a:txBody>
                  <a:tcPr/>
                </a:tc>
                <a:extLst>
                  <a:ext uri="{0D108BD9-81ED-4DB2-BD59-A6C34878D82A}">
                    <a16:rowId xmlns:a16="http://schemas.microsoft.com/office/drawing/2014/main" val="818357538"/>
                  </a:ext>
                </a:extLst>
              </a:tr>
              <a:tr h="1306692">
                <a:tc>
                  <a:txBody>
                    <a:bodyPr/>
                    <a:lstStyle/>
                    <a:p>
                      <a:r>
                        <a:rPr kumimoji="1" lang="ja-JP" altLang="en-US" sz="1200" dirty="0">
                          <a:latin typeface="Meiryo UI" panose="020B0604030504040204" pitchFamily="50" charset="-128"/>
                          <a:ea typeface="Meiryo UI" panose="020B0604030504040204" pitchFamily="50" charset="-128"/>
                        </a:rPr>
                        <a:t>独自</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ソリューション</a:t>
                      </a:r>
                      <a:endParaRPr kumimoji="1" lang="en-US" altLang="ja-JP" sz="1200" dirty="0">
                        <a:latin typeface="Meiryo UI" panose="020B0604030504040204" pitchFamily="50" charset="-128"/>
                        <a:ea typeface="Meiryo UI" panose="020B0604030504040204" pitchFamily="50" charset="-128"/>
                      </a:endParaRPr>
                    </a:p>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a:latin typeface="Meiryo UI" panose="020B0604030504040204" pitchFamily="50" charset="-128"/>
                          <a:ea typeface="Meiryo UI" panose="020B0604030504040204" pitchFamily="50" charset="-128"/>
                        </a:rPr>
                        <a:t>SOTI</a:t>
                      </a:r>
                    </a:p>
                    <a:p>
                      <a:r>
                        <a:rPr kumimoji="1" lang="en-US" altLang="ja-JP" sz="1200" dirty="0">
                          <a:latin typeface="Meiryo UI" panose="020B0604030504040204" pitchFamily="50" charset="-128"/>
                          <a:ea typeface="Meiryo UI" panose="020B0604030504040204" pitchFamily="50" charset="-128"/>
                        </a:rPr>
                        <a:t>SSA</a:t>
                      </a:r>
                    </a:p>
                    <a:p>
                      <a:r>
                        <a:rPr kumimoji="1" lang="en-US" altLang="ja-JP" sz="1200" dirty="0">
                          <a:latin typeface="Meiryo UI" panose="020B0604030504040204" pitchFamily="50" charset="-128"/>
                          <a:ea typeface="Meiryo UI" panose="020B0604030504040204" pitchFamily="50" charset="-128"/>
                        </a:rPr>
                        <a:t>SG</a:t>
                      </a:r>
                      <a:r>
                        <a:rPr kumimoji="1" lang="ja-JP" altLang="en-US" sz="1200" dirty="0">
                          <a:latin typeface="Meiryo UI" panose="020B0604030504040204" pitchFamily="50" charset="-128"/>
                          <a:ea typeface="Meiryo UI" panose="020B0604030504040204" pitchFamily="50" charset="-128"/>
                        </a:rPr>
                        <a:t>システム</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r"/>
                      <a:r>
                        <a:rPr kumimoji="1" lang="ja-JP" altLang="en-US" sz="1200" dirty="0">
                          <a:latin typeface="Meiryo UI" panose="020B0604030504040204" pitchFamily="50" charset="-128"/>
                          <a:ea typeface="Meiryo UI" panose="020B0604030504040204" pitchFamily="50" charset="-128"/>
                        </a:rPr>
                        <a:t>展示会：　</a:t>
                      </a:r>
                      <a:r>
                        <a:rPr kumimoji="1" lang="en-US" altLang="ja-JP" sz="1200" dirty="0">
                          <a:latin typeface="Meiryo UI" panose="020B0604030504040204" pitchFamily="50" charset="-128"/>
                          <a:ea typeface="Meiryo UI" panose="020B0604030504040204" pitchFamily="50" charset="-128"/>
                        </a:rPr>
                        <a:t>60</a:t>
                      </a:r>
                      <a:r>
                        <a:rPr kumimoji="1" lang="ja-JP" altLang="en-US" sz="1200" dirty="0">
                          <a:latin typeface="Meiryo UI" panose="020B0604030504040204" pitchFamily="50" charset="-128"/>
                          <a:ea typeface="Meiryo UI" panose="020B0604030504040204" pitchFamily="50" charset="-128"/>
                        </a:rPr>
                        <a:t>万円</a:t>
                      </a:r>
                    </a:p>
                  </a:txBody>
                  <a:tcPr>
                    <a:lnL w="12700" cap="flat" cmpd="sng" algn="ctr">
                      <a:solidFill>
                        <a:schemeClr val="bg1"/>
                      </a:solidFill>
                      <a:prstDash val="solid"/>
                      <a:round/>
                      <a:headEnd type="none" w="med" len="med"/>
                      <a:tailEnd type="none" w="med" len="med"/>
                    </a:lnL>
                  </a:tcPr>
                </a:tc>
                <a:tc>
                  <a:txBody>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Asset Management System</a:t>
                      </a:r>
                    </a:p>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Task</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Tracking System</a:t>
                      </a:r>
                    </a:p>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Staff</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Planner</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207249940"/>
                  </a:ext>
                </a:extLst>
              </a:tr>
              <a:tr h="270332">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tc>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solidFill>
                      <a:schemeClr val="accent1"/>
                    </a:solidFill>
                  </a:tcPr>
                </a:tc>
                <a:tc>
                  <a:txBody>
                    <a:bodyPr/>
                    <a:lstStyle/>
                    <a:p>
                      <a:pPr algn="r"/>
                      <a:r>
                        <a:rPr kumimoji="1" lang="en-US" altLang="ja-JP" sz="1200" dirty="0">
                          <a:solidFill>
                            <a:schemeClr val="bg1"/>
                          </a:solidFill>
                          <a:latin typeface="Meiryo UI" panose="020B0604030504040204" pitchFamily="50" charset="-128"/>
                          <a:ea typeface="Meiryo UI" panose="020B0604030504040204" pitchFamily="50" charset="-128"/>
                        </a:rPr>
                        <a:t>620</a:t>
                      </a:r>
                      <a:r>
                        <a:rPr kumimoji="1" lang="ja-JP" altLang="en-US" sz="1200" dirty="0">
                          <a:solidFill>
                            <a:schemeClr val="bg1"/>
                          </a:solidFill>
                          <a:latin typeface="Meiryo UI" panose="020B0604030504040204" pitchFamily="50" charset="-128"/>
                          <a:ea typeface="Meiryo UI" panose="020B0604030504040204" pitchFamily="50" charset="-128"/>
                        </a:rPr>
                        <a:t>万円</a:t>
                      </a:r>
                    </a:p>
                  </a:txBody>
                  <a:tcPr>
                    <a:lnL w="12700" cap="flat" cmpd="sng" algn="ctr">
                      <a:solidFill>
                        <a:schemeClr val="bg1"/>
                      </a:solidFill>
                      <a:prstDash val="solid"/>
                      <a:round/>
                      <a:headEnd type="none" w="med" len="med"/>
                      <a:tailEnd type="none" w="med" len="med"/>
                    </a:lnL>
                    <a:solidFill>
                      <a:schemeClr val="accent1"/>
                    </a:solidFill>
                  </a:tcPr>
                </a:tc>
                <a:tc>
                  <a:txBody>
                    <a:bodyPr/>
                    <a:lstStyle/>
                    <a:p>
                      <a:pPr marL="171450" indent="-171450">
                        <a:buFont typeface="Arial" panose="020B0604020202020204" pitchFamily="34" charset="0"/>
                        <a:buChar char="•"/>
                      </a:pP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extLst>
                  <a:ext uri="{0D108BD9-81ED-4DB2-BD59-A6C34878D82A}">
                    <a16:rowId xmlns:a16="http://schemas.microsoft.com/office/drawing/2014/main" val="3140975635"/>
                  </a:ext>
                </a:extLst>
              </a:tr>
            </a:tbl>
          </a:graphicData>
        </a:graphic>
      </p:graphicFrame>
      <p:sp>
        <p:nvSpPr>
          <p:cNvPr id="10" name="星: 8 pt 9">
            <a:extLst>
              <a:ext uri="{FF2B5EF4-FFF2-40B4-BE49-F238E27FC236}">
                <a16:creationId xmlns:a16="http://schemas.microsoft.com/office/drawing/2014/main" id="{2A1946FB-C6BD-4698-80B2-6D330092E66F}"/>
              </a:ext>
            </a:extLst>
          </p:cNvPr>
          <p:cNvSpPr/>
          <p:nvPr/>
        </p:nvSpPr>
        <p:spPr>
          <a:xfrm>
            <a:off x="3733800" y="1693169"/>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dirty="0">
                <a:solidFill>
                  <a:schemeClr val="accent3">
                    <a:lumMod val="50000"/>
                  </a:schemeClr>
                </a:solidFill>
                <a:latin typeface="Meiryo UI" panose="020B0604030504040204" pitchFamily="50" charset="-128"/>
                <a:ea typeface="Meiryo UI" panose="020B0604030504040204" pitchFamily="50" charset="-128"/>
              </a:rPr>
              <a:t>　　　　　　　　　　　　　　</a:t>
            </a:r>
            <a:r>
              <a:rPr lang="en-US" altLang="ja-JP" sz="900" dirty="0">
                <a:solidFill>
                  <a:schemeClr val="accent3">
                    <a:lumMod val="50000"/>
                  </a:schemeClr>
                </a:solidFill>
                <a:latin typeface="Meiryo UI" panose="020B0604030504040204" pitchFamily="50" charset="-128"/>
                <a:ea typeface="Meiryo UI" panose="020B0604030504040204" pitchFamily="50" charset="-128"/>
              </a:rPr>
              <a:t>BPM</a:t>
            </a:r>
            <a:r>
              <a:rPr lang="ja-JP" altLang="en-US" sz="900" dirty="0">
                <a:solidFill>
                  <a:schemeClr val="accent3">
                    <a:lumMod val="50000"/>
                  </a:schemeClr>
                </a:solidFill>
                <a:latin typeface="Meiryo UI" panose="020B0604030504040204" pitchFamily="50" charset="-128"/>
                <a:ea typeface="Meiryo UI" panose="020B0604030504040204" pitchFamily="50" charset="-128"/>
              </a:rPr>
              <a:t>フォーラム</a:t>
            </a: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11" name="星: 24 pt 10">
            <a:extLst>
              <a:ext uri="{FF2B5EF4-FFF2-40B4-BE49-F238E27FC236}">
                <a16:creationId xmlns:a16="http://schemas.microsoft.com/office/drawing/2014/main" id="{08DB8873-8982-45C7-85F2-24C32FEC5183}"/>
              </a:ext>
            </a:extLst>
          </p:cNvPr>
          <p:cNvSpPr/>
          <p:nvPr/>
        </p:nvSpPr>
        <p:spPr>
          <a:xfrm>
            <a:off x="3064768" y="1693169"/>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sp>
        <p:nvSpPr>
          <p:cNvPr id="13" name="星: 8 pt 12">
            <a:extLst>
              <a:ext uri="{FF2B5EF4-FFF2-40B4-BE49-F238E27FC236}">
                <a16:creationId xmlns:a16="http://schemas.microsoft.com/office/drawing/2014/main" id="{D7FFF21D-48F8-4B39-A5A0-862278B3F538}"/>
              </a:ext>
            </a:extLst>
          </p:cNvPr>
          <p:cNvSpPr/>
          <p:nvPr/>
        </p:nvSpPr>
        <p:spPr>
          <a:xfrm>
            <a:off x="4055400" y="2150369"/>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dirty="0">
                <a:solidFill>
                  <a:schemeClr val="accent3">
                    <a:lumMod val="50000"/>
                  </a:schemeClr>
                </a:solidFill>
                <a:latin typeface="Meiryo UI" panose="020B0604030504040204" pitchFamily="50" charset="-128"/>
                <a:ea typeface="Meiryo UI" panose="020B0604030504040204" pitchFamily="50" charset="-128"/>
              </a:rPr>
              <a:t>　　　　　　　　　　　　　　　（共同）セミナー</a:t>
            </a: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14" name="星: 24 pt 13">
            <a:extLst>
              <a:ext uri="{FF2B5EF4-FFF2-40B4-BE49-F238E27FC236}">
                <a16:creationId xmlns:a16="http://schemas.microsoft.com/office/drawing/2014/main" id="{6D762A46-A9C2-4093-9283-34F860A53502}"/>
              </a:ext>
            </a:extLst>
          </p:cNvPr>
          <p:cNvSpPr/>
          <p:nvPr/>
        </p:nvSpPr>
        <p:spPr>
          <a:xfrm>
            <a:off x="3276600" y="2150369"/>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15" name="直線矢印コネクタ 14">
            <a:extLst>
              <a:ext uri="{FF2B5EF4-FFF2-40B4-BE49-F238E27FC236}">
                <a16:creationId xmlns:a16="http://schemas.microsoft.com/office/drawing/2014/main" id="{8AABF185-84BC-449A-B00A-EEA522F68760}"/>
              </a:ext>
            </a:extLst>
          </p:cNvPr>
          <p:cNvCxnSpPr>
            <a:cxnSpLocks/>
            <a:stCxn id="11" idx="3"/>
            <a:endCxn id="10" idx="4"/>
          </p:cNvCxnSpPr>
          <p:nvPr/>
        </p:nvCxnSpPr>
        <p:spPr>
          <a:xfrm flipV="1">
            <a:off x="3352800" y="1837169"/>
            <a:ext cx="381000" cy="16"/>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725C270B-A4E0-4115-B266-A539DECEDA09}"/>
              </a:ext>
            </a:extLst>
          </p:cNvPr>
          <p:cNvCxnSpPr>
            <a:cxnSpLocks/>
            <a:stCxn id="14" idx="3"/>
            <a:endCxn id="13" idx="4"/>
          </p:cNvCxnSpPr>
          <p:nvPr/>
        </p:nvCxnSpPr>
        <p:spPr>
          <a:xfrm flipV="1">
            <a:off x="3564632" y="2294369"/>
            <a:ext cx="490768" cy="16"/>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0" name="直線矢印コネクタ 19">
            <a:extLst>
              <a:ext uri="{FF2B5EF4-FFF2-40B4-BE49-F238E27FC236}">
                <a16:creationId xmlns:a16="http://schemas.microsoft.com/office/drawing/2014/main" id="{B507EDB0-E115-45F8-AAE1-06ACA4810BBB}"/>
              </a:ext>
            </a:extLst>
          </p:cNvPr>
          <p:cNvCxnSpPr>
            <a:cxnSpLocks/>
            <a:stCxn id="10" idx="1"/>
            <a:endCxn id="13" idx="5"/>
          </p:cNvCxnSpPr>
          <p:nvPr/>
        </p:nvCxnSpPr>
        <p:spPr>
          <a:xfrm>
            <a:off x="3979623" y="1938992"/>
            <a:ext cx="117954" cy="253554"/>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24" name="星: 8 pt 23">
            <a:extLst>
              <a:ext uri="{FF2B5EF4-FFF2-40B4-BE49-F238E27FC236}">
                <a16:creationId xmlns:a16="http://schemas.microsoft.com/office/drawing/2014/main" id="{EA5669A7-394E-448A-B735-4B155608DD71}"/>
              </a:ext>
            </a:extLst>
          </p:cNvPr>
          <p:cNvSpPr/>
          <p:nvPr/>
        </p:nvSpPr>
        <p:spPr>
          <a:xfrm>
            <a:off x="3412232" y="27432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dirty="0">
                <a:solidFill>
                  <a:schemeClr val="accent3">
                    <a:lumMod val="50000"/>
                  </a:schemeClr>
                </a:solidFill>
                <a:latin typeface="Meiryo UI" panose="020B0604030504040204" pitchFamily="50" charset="-128"/>
                <a:ea typeface="Meiryo UI" panose="020B0604030504040204" pitchFamily="50" charset="-128"/>
              </a:rPr>
              <a:t>　　　　　　　　　　　　　　ハートコアデイ</a:t>
            </a: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25" name="星: 24 pt 24">
            <a:extLst>
              <a:ext uri="{FF2B5EF4-FFF2-40B4-BE49-F238E27FC236}">
                <a16:creationId xmlns:a16="http://schemas.microsoft.com/office/drawing/2014/main" id="{59242AF2-1FC9-4D9D-BB40-71200D717023}"/>
              </a:ext>
            </a:extLst>
          </p:cNvPr>
          <p:cNvSpPr/>
          <p:nvPr/>
        </p:nvSpPr>
        <p:spPr>
          <a:xfrm>
            <a:off x="2743200" y="2743200"/>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sp>
        <p:nvSpPr>
          <p:cNvPr id="26" name="星: 8 pt 25">
            <a:extLst>
              <a:ext uri="{FF2B5EF4-FFF2-40B4-BE49-F238E27FC236}">
                <a16:creationId xmlns:a16="http://schemas.microsoft.com/office/drawing/2014/main" id="{2F5AF442-2AA5-4D72-89BD-4A83E51B8DA9}"/>
              </a:ext>
            </a:extLst>
          </p:cNvPr>
          <p:cNvSpPr/>
          <p:nvPr/>
        </p:nvSpPr>
        <p:spPr>
          <a:xfrm>
            <a:off x="3733832" y="32004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dirty="0">
                <a:solidFill>
                  <a:schemeClr val="accent3">
                    <a:lumMod val="50000"/>
                  </a:schemeClr>
                </a:solidFill>
                <a:latin typeface="Meiryo UI" panose="020B0604030504040204" pitchFamily="50" charset="-128"/>
                <a:ea typeface="Meiryo UI" panose="020B0604030504040204" pitchFamily="50" charset="-128"/>
              </a:rPr>
              <a:t>　　　　　　　　　　　　　　　（共同）セミナー</a:t>
            </a: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27" name="星: 24 pt 26">
            <a:extLst>
              <a:ext uri="{FF2B5EF4-FFF2-40B4-BE49-F238E27FC236}">
                <a16:creationId xmlns:a16="http://schemas.microsoft.com/office/drawing/2014/main" id="{311CC4C7-7893-47DB-9DC8-8B7BFBCF4946}"/>
              </a:ext>
            </a:extLst>
          </p:cNvPr>
          <p:cNvSpPr/>
          <p:nvPr/>
        </p:nvSpPr>
        <p:spPr>
          <a:xfrm>
            <a:off x="2955032" y="3200400"/>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28" name="直線矢印コネクタ 27">
            <a:extLst>
              <a:ext uri="{FF2B5EF4-FFF2-40B4-BE49-F238E27FC236}">
                <a16:creationId xmlns:a16="http://schemas.microsoft.com/office/drawing/2014/main" id="{A45FF967-517F-4054-8CD4-D0A30F5FE1DC}"/>
              </a:ext>
            </a:extLst>
          </p:cNvPr>
          <p:cNvCxnSpPr>
            <a:cxnSpLocks/>
            <a:stCxn id="25" idx="3"/>
            <a:endCxn id="24" idx="4"/>
          </p:cNvCxnSpPr>
          <p:nvPr/>
        </p:nvCxnSpPr>
        <p:spPr>
          <a:xfrm flipV="1">
            <a:off x="3031232" y="2887200"/>
            <a:ext cx="381000" cy="16"/>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29" name="直線矢印コネクタ 28">
            <a:extLst>
              <a:ext uri="{FF2B5EF4-FFF2-40B4-BE49-F238E27FC236}">
                <a16:creationId xmlns:a16="http://schemas.microsoft.com/office/drawing/2014/main" id="{54C56D35-6C1F-4B52-A1B5-06EB080A8C13}"/>
              </a:ext>
            </a:extLst>
          </p:cNvPr>
          <p:cNvCxnSpPr>
            <a:cxnSpLocks/>
            <a:stCxn id="27" idx="3"/>
            <a:endCxn id="26" idx="4"/>
          </p:cNvCxnSpPr>
          <p:nvPr/>
        </p:nvCxnSpPr>
        <p:spPr>
          <a:xfrm flipV="1">
            <a:off x="3243064" y="3344400"/>
            <a:ext cx="490768" cy="16"/>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0" name="直線矢印コネクタ 29">
            <a:extLst>
              <a:ext uri="{FF2B5EF4-FFF2-40B4-BE49-F238E27FC236}">
                <a16:creationId xmlns:a16="http://schemas.microsoft.com/office/drawing/2014/main" id="{19C9BBEB-B1BD-4C4D-8CC9-725E5F5F478B}"/>
              </a:ext>
            </a:extLst>
          </p:cNvPr>
          <p:cNvCxnSpPr>
            <a:cxnSpLocks/>
            <a:stCxn id="24" idx="1"/>
            <a:endCxn id="26" idx="5"/>
          </p:cNvCxnSpPr>
          <p:nvPr/>
        </p:nvCxnSpPr>
        <p:spPr>
          <a:xfrm>
            <a:off x="3658055" y="2989023"/>
            <a:ext cx="117954" cy="253554"/>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1" name="直線矢印コネクタ 30">
            <a:extLst>
              <a:ext uri="{FF2B5EF4-FFF2-40B4-BE49-F238E27FC236}">
                <a16:creationId xmlns:a16="http://schemas.microsoft.com/office/drawing/2014/main" id="{B46B1153-7688-40EE-9934-55799FCAE4E1}"/>
              </a:ext>
            </a:extLst>
          </p:cNvPr>
          <p:cNvCxnSpPr>
            <a:cxnSpLocks/>
            <a:stCxn id="24" idx="7"/>
            <a:endCxn id="13" idx="3"/>
          </p:cNvCxnSpPr>
          <p:nvPr/>
        </p:nvCxnSpPr>
        <p:spPr>
          <a:xfrm flipV="1">
            <a:off x="3658055" y="2396192"/>
            <a:ext cx="439522" cy="389185"/>
          </a:xfrm>
          <a:prstGeom prst="straightConnector1">
            <a:avLst/>
          </a:prstGeom>
          <a:ln>
            <a:solidFill>
              <a:srgbClr val="FF0000"/>
            </a:solidFill>
            <a:prstDash val="sysDot"/>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34" name="星: 8 pt 33">
            <a:extLst>
              <a:ext uri="{FF2B5EF4-FFF2-40B4-BE49-F238E27FC236}">
                <a16:creationId xmlns:a16="http://schemas.microsoft.com/office/drawing/2014/main" id="{05A3AFD5-93CA-40FC-A582-5994C639FA11}"/>
              </a:ext>
            </a:extLst>
          </p:cNvPr>
          <p:cNvSpPr/>
          <p:nvPr/>
        </p:nvSpPr>
        <p:spPr>
          <a:xfrm>
            <a:off x="4724400" y="56388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dirty="0">
                <a:solidFill>
                  <a:schemeClr val="accent3">
                    <a:lumMod val="50000"/>
                  </a:schemeClr>
                </a:solidFill>
                <a:latin typeface="Meiryo UI" panose="020B0604030504040204" pitchFamily="50" charset="-128"/>
                <a:ea typeface="Meiryo UI" panose="020B0604030504040204" pitchFamily="50" charset="-128"/>
              </a:rPr>
              <a:t>　　　　　　　　　　　　　　国際物流展</a:t>
            </a: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35" name="星: 24 pt 34">
            <a:extLst>
              <a:ext uri="{FF2B5EF4-FFF2-40B4-BE49-F238E27FC236}">
                <a16:creationId xmlns:a16="http://schemas.microsoft.com/office/drawing/2014/main" id="{D4B73805-D070-4599-BD0D-727DBC0143D0}"/>
              </a:ext>
            </a:extLst>
          </p:cNvPr>
          <p:cNvSpPr/>
          <p:nvPr/>
        </p:nvSpPr>
        <p:spPr>
          <a:xfrm>
            <a:off x="4055368" y="5638800"/>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p:txBody>
      </p:sp>
      <p:sp>
        <p:nvSpPr>
          <p:cNvPr id="36" name="星: 8 pt 35">
            <a:extLst>
              <a:ext uri="{FF2B5EF4-FFF2-40B4-BE49-F238E27FC236}">
                <a16:creationId xmlns:a16="http://schemas.microsoft.com/office/drawing/2014/main" id="{230D550D-D1EE-440A-9C97-8319B23ABD7E}"/>
              </a:ext>
            </a:extLst>
          </p:cNvPr>
          <p:cNvSpPr/>
          <p:nvPr/>
        </p:nvSpPr>
        <p:spPr>
          <a:xfrm>
            <a:off x="5046000" y="6019800"/>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900" dirty="0">
                <a:solidFill>
                  <a:schemeClr val="accent3">
                    <a:lumMod val="50000"/>
                  </a:schemeClr>
                </a:solidFill>
                <a:latin typeface="Meiryo UI" panose="020B0604030504040204" pitchFamily="50" charset="-128"/>
                <a:ea typeface="Meiryo UI" panose="020B0604030504040204" pitchFamily="50" charset="-128"/>
              </a:rPr>
              <a:t>　　　　　　　　　　　　　　　（共同）セミナー</a:t>
            </a: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37" name="星: 24 pt 36">
            <a:extLst>
              <a:ext uri="{FF2B5EF4-FFF2-40B4-BE49-F238E27FC236}">
                <a16:creationId xmlns:a16="http://schemas.microsoft.com/office/drawing/2014/main" id="{5FA08BBF-4A98-41E5-BE8A-EB95BE5144E9}"/>
              </a:ext>
            </a:extLst>
          </p:cNvPr>
          <p:cNvSpPr/>
          <p:nvPr/>
        </p:nvSpPr>
        <p:spPr>
          <a:xfrm>
            <a:off x="4267200" y="6019800"/>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rgbClr val="663300"/>
              </a:solidFill>
              <a:latin typeface="Meiryo UI" panose="020B0604030504040204" pitchFamily="50" charset="-128"/>
              <a:ea typeface="Meiryo UI" panose="020B0604030504040204" pitchFamily="50" charset="-128"/>
            </a:endParaRPr>
          </a:p>
        </p:txBody>
      </p:sp>
      <p:cxnSp>
        <p:nvCxnSpPr>
          <p:cNvPr id="38" name="直線矢印コネクタ 37">
            <a:extLst>
              <a:ext uri="{FF2B5EF4-FFF2-40B4-BE49-F238E27FC236}">
                <a16:creationId xmlns:a16="http://schemas.microsoft.com/office/drawing/2014/main" id="{57A8279B-91D8-43EF-9FDA-0D093677018C}"/>
              </a:ext>
            </a:extLst>
          </p:cNvPr>
          <p:cNvCxnSpPr>
            <a:cxnSpLocks/>
            <a:stCxn id="35" idx="3"/>
            <a:endCxn id="34" idx="4"/>
          </p:cNvCxnSpPr>
          <p:nvPr/>
        </p:nvCxnSpPr>
        <p:spPr>
          <a:xfrm flipV="1">
            <a:off x="4343400" y="5782800"/>
            <a:ext cx="381000" cy="16"/>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39" name="直線矢印コネクタ 38">
            <a:extLst>
              <a:ext uri="{FF2B5EF4-FFF2-40B4-BE49-F238E27FC236}">
                <a16:creationId xmlns:a16="http://schemas.microsoft.com/office/drawing/2014/main" id="{EE9D9396-3F1F-48F3-81AA-BE0C0DF5AFDD}"/>
              </a:ext>
            </a:extLst>
          </p:cNvPr>
          <p:cNvCxnSpPr>
            <a:cxnSpLocks/>
            <a:stCxn id="37" idx="3"/>
            <a:endCxn id="36" idx="4"/>
          </p:cNvCxnSpPr>
          <p:nvPr/>
        </p:nvCxnSpPr>
        <p:spPr>
          <a:xfrm flipV="1">
            <a:off x="4555232" y="6163800"/>
            <a:ext cx="490768" cy="16"/>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0" name="直線矢印コネクタ 39">
            <a:extLst>
              <a:ext uri="{FF2B5EF4-FFF2-40B4-BE49-F238E27FC236}">
                <a16:creationId xmlns:a16="http://schemas.microsoft.com/office/drawing/2014/main" id="{D6C72557-EDFA-4579-A936-3FD3C15ED6DF}"/>
              </a:ext>
            </a:extLst>
          </p:cNvPr>
          <p:cNvCxnSpPr>
            <a:cxnSpLocks/>
            <a:stCxn id="34" idx="1"/>
            <a:endCxn id="36" idx="5"/>
          </p:cNvCxnSpPr>
          <p:nvPr/>
        </p:nvCxnSpPr>
        <p:spPr>
          <a:xfrm>
            <a:off x="4970223" y="5884623"/>
            <a:ext cx="117954" cy="177354"/>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1" name="直線矢印コネクタ 40">
            <a:extLst>
              <a:ext uri="{FF2B5EF4-FFF2-40B4-BE49-F238E27FC236}">
                <a16:creationId xmlns:a16="http://schemas.microsoft.com/office/drawing/2014/main" id="{BB001416-E7E5-4DB1-A78C-38AE5ECCA68F}"/>
              </a:ext>
            </a:extLst>
          </p:cNvPr>
          <p:cNvCxnSpPr>
            <a:cxnSpLocks/>
          </p:cNvCxnSpPr>
          <p:nvPr/>
        </p:nvCxnSpPr>
        <p:spPr>
          <a:xfrm flipV="1">
            <a:off x="2514600" y="5181600"/>
            <a:ext cx="3240000" cy="0"/>
          </a:xfrm>
          <a:prstGeom prst="straightConnector1">
            <a:avLst/>
          </a:prstGeom>
          <a:ln>
            <a:solidFill>
              <a:srgbClr val="FF0000"/>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42" name="直線矢印コネクタ 41">
            <a:extLst>
              <a:ext uri="{FF2B5EF4-FFF2-40B4-BE49-F238E27FC236}">
                <a16:creationId xmlns:a16="http://schemas.microsoft.com/office/drawing/2014/main" id="{79956A1D-6EF6-484F-BAFD-4ED6019FB912}"/>
              </a:ext>
            </a:extLst>
          </p:cNvPr>
          <p:cNvCxnSpPr>
            <a:cxnSpLocks/>
          </p:cNvCxnSpPr>
          <p:nvPr/>
        </p:nvCxnSpPr>
        <p:spPr>
          <a:xfrm>
            <a:off x="2514600" y="5486400"/>
            <a:ext cx="1440000" cy="0"/>
          </a:xfrm>
          <a:prstGeom prst="straightConnector1">
            <a:avLst/>
          </a:prstGeom>
          <a:ln>
            <a:solidFill>
              <a:schemeClr val="tx1"/>
            </a:solidFill>
            <a:headEnd w="lg" len="lg"/>
            <a:tailEnd type="triangle" w="lg" len="lg"/>
          </a:ln>
          <a:effectLst/>
        </p:spPr>
        <p:style>
          <a:lnRef idx="2">
            <a:schemeClr val="accent1"/>
          </a:lnRef>
          <a:fillRef idx="0">
            <a:schemeClr val="accent1"/>
          </a:fillRef>
          <a:effectRef idx="1">
            <a:schemeClr val="accent1"/>
          </a:effectRef>
          <a:fontRef idx="minor">
            <a:schemeClr val="tx1"/>
          </a:fontRef>
        </p:style>
      </p:cxnSp>
      <p:sp>
        <p:nvSpPr>
          <p:cNvPr id="43" name="テキスト ボックス 42">
            <a:extLst>
              <a:ext uri="{FF2B5EF4-FFF2-40B4-BE49-F238E27FC236}">
                <a16:creationId xmlns:a16="http://schemas.microsoft.com/office/drawing/2014/main" id="{0E9D9328-0DEF-4E6A-9780-7A0864596A84}"/>
              </a:ext>
            </a:extLst>
          </p:cNvPr>
          <p:cNvSpPr txBox="1"/>
          <p:nvPr/>
        </p:nvSpPr>
        <p:spPr>
          <a:xfrm>
            <a:off x="2514600" y="5257800"/>
            <a:ext cx="720000" cy="132816"/>
          </a:xfrm>
          <a:prstGeom prst="rect">
            <a:avLst/>
          </a:prstGeom>
        </p:spPr>
        <p:txBody>
          <a:bodyPr vert="horz" wrap="none" lIns="91440" tIns="45720" rIns="91440" bIns="45720" rtlCol="0" anchor="ctr">
            <a:noAutofit/>
          </a:bodyPr>
          <a:lstStyle/>
          <a:p>
            <a:r>
              <a:rPr lang="ja-JP" altLang="en-US" sz="900" dirty="0">
                <a:latin typeface="Meiryo UI" panose="020B0604030504040204" pitchFamily="50" charset="-128"/>
                <a:ea typeface="Meiryo UI" panose="020B0604030504040204" pitchFamily="50" charset="-128"/>
              </a:rPr>
              <a:t>営業</a:t>
            </a:r>
            <a:endParaRPr lang="en-US" altLang="ja-JP" sz="9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E1C3600A-CFF7-4566-8485-8F575388EB9B}"/>
              </a:ext>
            </a:extLst>
          </p:cNvPr>
          <p:cNvSpPr txBox="1"/>
          <p:nvPr/>
        </p:nvSpPr>
        <p:spPr>
          <a:xfrm>
            <a:off x="2514600" y="5582184"/>
            <a:ext cx="720000" cy="132816"/>
          </a:xfrm>
          <a:prstGeom prst="rect">
            <a:avLst/>
          </a:prstGeom>
        </p:spPr>
        <p:txBody>
          <a:bodyPr vert="horz" wrap="none" lIns="91440" tIns="45720" rIns="91440" bIns="45720" rtlCol="0" anchor="ctr">
            <a:noAutofit/>
          </a:bodyPr>
          <a:lstStyle/>
          <a:p>
            <a:r>
              <a:rPr lang="ja-JP" altLang="en-US" sz="900" dirty="0">
                <a:latin typeface="Meiryo UI" panose="020B0604030504040204" pitchFamily="50" charset="-128"/>
                <a:ea typeface="Meiryo UI" panose="020B0604030504040204" pitchFamily="50" charset="-128"/>
              </a:rPr>
              <a:t>ソリューション開発</a:t>
            </a:r>
            <a:r>
              <a:rPr lang="en-US" altLang="ja-JP" sz="900" dirty="0">
                <a:latin typeface="Meiryo UI" panose="020B0604030504040204" pitchFamily="50" charset="-128"/>
                <a:ea typeface="Meiryo UI" panose="020B0604030504040204" pitchFamily="50" charset="-128"/>
              </a:rPr>
              <a:t>/</a:t>
            </a:r>
            <a:r>
              <a:rPr lang="en-US" altLang="ja-JP" sz="900" dirty="0" err="1">
                <a:latin typeface="Meiryo UI" panose="020B0604030504040204" pitchFamily="50" charset="-128"/>
                <a:ea typeface="Meiryo UI" panose="020B0604030504040204" pitchFamily="50" charset="-128"/>
              </a:rPr>
              <a:t>PoC</a:t>
            </a:r>
            <a:endParaRPr lang="en-US" altLang="ja-JP" sz="900" dirty="0">
              <a:latin typeface="Meiryo UI" panose="020B0604030504040204" pitchFamily="50" charset="-128"/>
              <a:ea typeface="Meiryo UI" panose="020B0604030504040204" pitchFamily="50" charset="-128"/>
            </a:endParaRPr>
          </a:p>
        </p:txBody>
      </p:sp>
      <p:sp>
        <p:nvSpPr>
          <p:cNvPr id="45" name="星: 8 pt 44">
            <a:extLst>
              <a:ext uri="{FF2B5EF4-FFF2-40B4-BE49-F238E27FC236}">
                <a16:creationId xmlns:a16="http://schemas.microsoft.com/office/drawing/2014/main" id="{C3003C57-430C-4395-BDA8-E288455FB95B}"/>
              </a:ext>
            </a:extLst>
          </p:cNvPr>
          <p:cNvSpPr/>
          <p:nvPr/>
        </p:nvSpPr>
        <p:spPr>
          <a:xfrm>
            <a:off x="8458200" y="473984"/>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r>
              <a:rPr lang="en-US" altLang="ja-JP" sz="900" dirty="0">
                <a:solidFill>
                  <a:schemeClr val="accent3">
                    <a:lumMod val="50000"/>
                  </a:schemeClr>
                </a:solidFill>
                <a:latin typeface="Meiryo UI" panose="020B0604030504040204" pitchFamily="50" charset="-128"/>
                <a:ea typeface="Meiryo UI" panose="020B0604030504040204" pitchFamily="50" charset="-128"/>
              </a:rPr>
              <a:t>Event</a:t>
            </a:r>
          </a:p>
        </p:txBody>
      </p:sp>
      <p:sp>
        <p:nvSpPr>
          <p:cNvPr id="46" name="星: 24 pt 45">
            <a:extLst>
              <a:ext uri="{FF2B5EF4-FFF2-40B4-BE49-F238E27FC236}">
                <a16:creationId xmlns:a16="http://schemas.microsoft.com/office/drawing/2014/main" id="{F4C5B937-C22C-4514-AADD-29E369CA030B}"/>
              </a:ext>
            </a:extLst>
          </p:cNvPr>
          <p:cNvSpPr/>
          <p:nvPr/>
        </p:nvSpPr>
        <p:spPr>
          <a:xfrm>
            <a:off x="9070252" y="473969"/>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r>
              <a:rPr kumimoji="1" lang="en-US" altLang="ja-JP" sz="900" dirty="0">
                <a:solidFill>
                  <a:srgbClr val="663300"/>
                </a:solidFill>
                <a:latin typeface="Meiryo UI" panose="020B0604030504040204" pitchFamily="50" charset="-128"/>
                <a:ea typeface="Meiryo UI" panose="020B0604030504040204" pitchFamily="50" charset="-128"/>
              </a:rPr>
              <a:t>Press</a:t>
            </a:r>
          </a:p>
          <a:p>
            <a:pPr algn="ctr"/>
            <a:r>
              <a:rPr kumimoji="1" lang="en-US" altLang="ja-JP" sz="900" dirty="0">
                <a:solidFill>
                  <a:srgbClr val="663300"/>
                </a:solidFill>
                <a:latin typeface="Meiryo UI" panose="020B0604030504040204" pitchFamily="50" charset="-128"/>
                <a:ea typeface="Meiryo UI" panose="020B0604030504040204" pitchFamily="50" charset="-128"/>
              </a:rPr>
              <a:t>Release</a:t>
            </a:r>
            <a:endParaRPr kumimoji="1" lang="ja-JP" altLang="en-US" sz="900" dirty="0">
              <a:solidFill>
                <a:srgbClr val="6633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99720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表 44">
            <a:extLst>
              <a:ext uri="{FF2B5EF4-FFF2-40B4-BE49-F238E27FC236}">
                <a16:creationId xmlns:a16="http://schemas.microsoft.com/office/drawing/2014/main" id="{1868D2A4-255A-4655-BA2B-F49D998E4E87}"/>
              </a:ext>
            </a:extLst>
          </p:cNvPr>
          <p:cNvGraphicFramePr>
            <a:graphicFrameLocks noGrp="1"/>
          </p:cNvGraphicFramePr>
          <p:nvPr>
            <p:extLst>
              <p:ext uri="{D42A27DB-BD31-4B8C-83A1-F6EECF244321}">
                <p14:modId xmlns:p14="http://schemas.microsoft.com/office/powerpoint/2010/main" val="3867382370"/>
              </p:ext>
            </p:extLst>
          </p:nvPr>
        </p:nvGraphicFramePr>
        <p:xfrm>
          <a:off x="228600" y="4572000"/>
          <a:ext cx="9296400" cy="21031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950610357"/>
                    </a:ext>
                  </a:extLst>
                </a:gridCol>
                <a:gridCol w="762000">
                  <a:extLst>
                    <a:ext uri="{9D8B030D-6E8A-4147-A177-3AD203B41FA5}">
                      <a16:colId xmlns:a16="http://schemas.microsoft.com/office/drawing/2014/main" val="660284686"/>
                    </a:ext>
                  </a:extLst>
                </a:gridCol>
                <a:gridCol w="685800">
                  <a:extLst>
                    <a:ext uri="{9D8B030D-6E8A-4147-A177-3AD203B41FA5}">
                      <a16:colId xmlns:a16="http://schemas.microsoft.com/office/drawing/2014/main" val="3055697568"/>
                    </a:ext>
                  </a:extLst>
                </a:gridCol>
                <a:gridCol w="762000">
                  <a:extLst>
                    <a:ext uri="{9D8B030D-6E8A-4147-A177-3AD203B41FA5}">
                      <a16:colId xmlns:a16="http://schemas.microsoft.com/office/drawing/2014/main" val="4213878953"/>
                    </a:ext>
                  </a:extLst>
                </a:gridCol>
                <a:gridCol w="762000">
                  <a:extLst>
                    <a:ext uri="{9D8B030D-6E8A-4147-A177-3AD203B41FA5}">
                      <a16:colId xmlns:a16="http://schemas.microsoft.com/office/drawing/2014/main" val="2786366006"/>
                    </a:ext>
                  </a:extLst>
                </a:gridCol>
                <a:gridCol w="762000">
                  <a:extLst>
                    <a:ext uri="{9D8B030D-6E8A-4147-A177-3AD203B41FA5}">
                      <a16:colId xmlns:a16="http://schemas.microsoft.com/office/drawing/2014/main" val="1201584155"/>
                    </a:ext>
                  </a:extLst>
                </a:gridCol>
                <a:gridCol w="762000">
                  <a:extLst>
                    <a:ext uri="{9D8B030D-6E8A-4147-A177-3AD203B41FA5}">
                      <a16:colId xmlns:a16="http://schemas.microsoft.com/office/drawing/2014/main" val="3286057549"/>
                    </a:ext>
                  </a:extLst>
                </a:gridCol>
                <a:gridCol w="762000">
                  <a:extLst>
                    <a:ext uri="{9D8B030D-6E8A-4147-A177-3AD203B41FA5}">
                      <a16:colId xmlns:a16="http://schemas.microsoft.com/office/drawing/2014/main" val="4081091699"/>
                    </a:ext>
                  </a:extLst>
                </a:gridCol>
                <a:gridCol w="762000">
                  <a:extLst>
                    <a:ext uri="{9D8B030D-6E8A-4147-A177-3AD203B41FA5}">
                      <a16:colId xmlns:a16="http://schemas.microsoft.com/office/drawing/2014/main" val="3385702687"/>
                    </a:ext>
                  </a:extLst>
                </a:gridCol>
                <a:gridCol w="685800">
                  <a:extLst>
                    <a:ext uri="{9D8B030D-6E8A-4147-A177-3AD203B41FA5}">
                      <a16:colId xmlns:a16="http://schemas.microsoft.com/office/drawing/2014/main" val="278750087"/>
                    </a:ext>
                  </a:extLst>
                </a:gridCol>
                <a:gridCol w="762000">
                  <a:extLst>
                    <a:ext uri="{9D8B030D-6E8A-4147-A177-3AD203B41FA5}">
                      <a16:colId xmlns:a16="http://schemas.microsoft.com/office/drawing/2014/main" val="4223866586"/>
                    </a:ext>
                  </a:extLst>
                </a:gridCol>
                <a:gridCol w="762000">
                  <a:extLst>
                    <a:ext uri="{9D8B030D-6E8A-4147-A177-3AD203B41FA5}">
                      <a16:colId xmlns:a16="http://schemas.microsoft.com/office/drawing/2014/main" val="2878955520"/>
                    </a:ext>
                  </a:extLst>
                </a:gridCol>
              </a:tblGrid>
              <a:tr h="0">
                <a:tc>
                  <a:txBody>
                    <a:bodyPr/>
                    <a:lstStyle/>
                    <a:p>
                      <a:r>
                        <a:rPr kumimoji="1" lang="ja-JP" altLang="en-US" sz="1200" dirty="0">
                          <a:latin typeface="Meiryo UI" panose="020B0604030504040204" pitchFamily="50" charset="-128"/>
                          <a:ea typeface="Meiryo UI" panose="020B0604030504040204" pitchFamily="50" charset="-128"/>
                        </a:rPr>
                        <a:t>月</a:t>
                      </a:r>
                    </a:p>
                  </a:txBody>
                  <a:tcP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月</a:t>
                      </a:r>
                    </a:p>
                  </a:txBody>
                  <a:tcP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04072413"/>
                  </a:ext>
                </a:extLst>
              </a:tr>
              <a:tr h="0">
                <a:tc>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テーマ</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gridSpan="2">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企業カルチャー</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（グローバル）</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hMerge="1">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gridSpan="2">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企業カルチャー</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（働き方改革）</a:t>
                      </a:r>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hMerge="1">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gridSpan="2">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企業カルチャー</a:t>
                      </a:r>
                      <a:endParaRPr kumimoji="1" lang="en-US" altLang="ja-JP" sz="1200" dirty="0">
                        <a:solidFill>
                          <a:schemeClr val="bg1"/>
                        </a:solidFill>
                        <a:latin typeface="Meiryo UI" panose="020B0604030504040204" pitchFamily="50" charset="-128"/>
                        <a:ea typeface="Meiryo UI" panose="020B0604030504040204" pitchFamily="50" charset="-128"/>
                      </a:endParaRPr>
                    </a:p>
                    <a:p>
                      <a:r>
                        <a:rPr kumimoji="1" lang="ja-JP" altLang="en-US" sz="1200" dirty="0">
                          <a:solidFill>
                            <a:schemeClr val="bg1"/>
                          </a:solidFill>
                          <a:latin typeface="Meiryo UI" panose="020B0604030504040204" pitchFamily="50" charset="-128"/>
                          <a:ea typeface="Meiryo UI" panose="020B0604030504040204" pitchFamily="50" charset="-128"/>
                        </a:rPr>
                        <a:t>（</a:t>
                      </a:r>
                      <a:r>
                        <a:rPr kumimoji="1" lang="en-US" altLang="ja-JP" sz="1200" dirty="0">
                          <a:solidFill>
                            <a:schemeClr val="bg1"/>
                          </a:solidFill>
                          <a:latin typeface="Meiryo UI" panose="020B0604030504040204" pitchFamily="50" charset="-128"/>
                          <a:ea typeface="Meiryo UI" panose="020B0604030504040204" pitchFamily="50" charset="-128"/>
                        </a:rPr>
                        <a:t>TBD</a:t>
                      </a:r>
                      <a:r>
                        <a:rPr kumimoji="1" lang="ja-JP" altLang="en-US" sz="1200" dirty="0">
                          <a:solidFill>
                            <a:schemeClr val="bg1"/>
                          </a:solidFill>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586551397"/>
                  </a:ext>
                </a:extLst>
              </a:tr>
              <a:tr h="231171">
                <a:tc>
                  <a:txBody>
                    <a:bodyPr/>
                    <a:lstStyle/>
                    <a:p>
                      <a:r>
                        <a:rPr kumimoji="1" lang="ja-JP" altLang="en-US" sz="1200" dirty="0">
                          <a:latin typeface="Meiryo UI" panose="020B0604030504040204" pitchFamily="50" charset="-128"/>
                          <a:ea typeface="Meiryo UI" panose="020B0604030504040204" pitchFamily="50" charset="-128"/>
                        </a:rPr>
                        <a:t>コンテンツ作り</a:t>
                      </a:r>
                      <a:endParaRPr kumimoji="1" lang="en-US" altLang="ja-JP" sz="1200" dirty="0">
                        <a:latin typeface="Meiryo UI" panose="020B0604030504040204" pitchFamily="50" charset="-128"/>
                        <a:ea typeface="Meiryo UI" panose="020B0604030504040204" pitchFamily="50" charset="-128"/>
                      </a:endParaRPr>
                    </a:p>
                  </a:txBody>
                  <a:tcP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171450" indent="-171450" algn="ctr">
                        <a:buFont typeface="Arial" panose="020B0604020202020204" pitchFamily="34" charset="0"/>
                        <a:buChar char="•"/>
                      </a:pP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07748156"/>
                  </a:ext>
                </a:extLst>
              </a:tr>
              <a:tr h="231171">
                <a:tc>
                  <a:txBody>
                    <a:bodyPr/>
                    <a:lstStyle/>
                    <a:p>
                      <a:r>
                        <a:rPr kumimoji="1" lang="ja-JP" altLang="en-US" sz="1200" dirty="0">
                          <a:latin typeface="Meiryo UI" panose="020B0604030504040204" pitchFamily="50" charset="-128"/>
                          <a:ea typeface="Meiryo UI" panose="020B0604030504040204" pitchFamily="50" charset="-128"/>
                        </a:rPr>
                        <a:t>ブログ</a:t>
                      </a:r>
                      <a:r>
                        <a:rPr kumimoji="1" lang="en-US" altLang="ja-JP" sz="1200" dirty="0">
                          <a:latin typeface="Meiryo UI" panose="020B0604030504040204" pitchFamily="50" charset="-128"/>
                          <a:ea typeface="Meiryo UI" panose="020B0604030504040204" pitchFamily="50" charset="-128"/>
                        </a:rPr>
                        <a:t>/HP</a:t>
                      </a:r>
                    </a:p>
                  </a:txBody>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marL="171450" indent="-171450" algn="ctr">
                        <a:buFont typeface="Arial" panose="020B0604020202020204" pitchFamily="34" charset="0"/>
                        <a:buChar char="•"/>
                      </a:pP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697497392"/>
                  </a:ext>
                </a:extLst>
              </a:tr>
              <a:tr h="231171">
                <a:tc>
                  <a:txBody>
                    <a:bodyPr/>
                    <a:lstStyle/>
                    <a:p>
                      <a:r>
                        <a:rPr kumimoji="1" lang="ja-JP" altLang="en-US" sz="1200" dirty="0">
                          <a:latin typeface="Meiryo UI" panose="020B0604030504040204" pitchFamily="50" charset="-128"/>
                          <a:ea typeface="Meiryo UI" panose="020B0604030504040204" pitchFamily="50" charset="-128"/>
                        </a:rPr>
                        <a:t>プレスリリース</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marL="171450" indent="-171450" algn="ctr">
                        <a:buFont typeface="Arial" panose="020B0604020202020204" pitchFamily="34" charset="0"/>
                        <a:buChar char="•"/>
                      </a:pPr>
                      <a:endParaRPr kumimoji="1" lang="en-US" altLang="ja-JP" sz="120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81253143"/>
                  </a:ext>
                </a:extLst>
              </a:tr>
              <a:tr h="231171">
                <a:tc>
                  <a:txBody>
                    <a:bodyPr/>
                    <a:lstStyle/>
                    <a:p>
                      <a:r>
                        <a:rPr kumimoji="1" lang="ja-JP" altLang="en-US" sz="1200" dirty="0">
                          <a:latin typeface="Meiryo UI" panose="020B0604030504040204" pitchFamily="50" charset="-128"/>
                          <a:ea typeface="Meiryo UI" panose="020B0604030504040204" pitchFamily="50" charset="-128"/>
                        </a:rPr>
                        <a:t>ニュースレター</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dirty="0">
                          <a:solidFill>
                            <a:srgbClr val="FF0000"/>
                          </a:solidFill>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marL="171450" indent="-171450" algn="ctr">
                        <a:buFont typeface="Arial" panose="020B0604020202020204" pitchFamily="34" charset="0"/>
                        <a:buChar char="•"/>
                      </a:pP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818357538"/>
                  </a:ext>
                </a:extLst>
              </a:tr>
              <a:tr h="231171">
                <a:tc>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コスト</a:t>
                      </a:r>
                      <a:endParaRPr kumimoji="1" lang="en-US" altLang="ja-JP" sz="1200"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tc>
                  <a:txBody>
                    <a:bodyPr/>
                    <a:lstStyle/>
                    <a:p>
                      <a:pPr algn="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tc gridSpan="10">
                  <a:txBody>
                    <a:bodyPr/>
                    <a:lstStyle/>
                    <a:p>
                      <a:pPr algn="ctr"/>
                      <a:r>
                        <a:rPr kumimoji="1" lang="en-US" altLang="ja-JP" sz="1200" dirty="0">
                          <a:solidFill>
                            <a:schemeClr val="bg1"/>
                          </a:solidFill>
                          <a:latin typeface="Meiryo UI" panose="020B0604030504040204" pitchFamily="50" charset="-128"/>
                          <a:ea typeface="Meiryo UI" panose="020B0604030504040204" pitchFamily="50" charset="-128"/>
                        </a:rPr>
                        <a:t>PR</a:t>
                      </a:r>
                      <a:r>
                        <a:rPr kumimoji="1" lang="ja-JP" altLang="en-US" sz="1200" dirty="0">
                          <a:solidFill>
                            <a:schemeClr val="bg1"/>
                          </a:solidFill>
                          <a:latin typeface="Meiryo UI" panose="020B0604030504040204" pitchFamily="50" charset="-128"/>
                          <a:ea typeface="Meiryo UI" panose="020B0604030504040204" pitchFamily="50" charset="-128"/>
                        </a:rPr>
                        <a:t>支援料：　</a:t>
                      </a:r>
                      <a:r>
                        <a:rPr kumimoji="1" lang="en-US" altLang="ja-JP" sz="1200" dirty="0">
                          <a:solidFill>
                            <a:schemeClr val="bg1"/>
                          </a:solidFill>
                          <a:latin typeface="Meiryo UI" panose="020B0604030504040204" pitchFamily="50" charset="-128"/>
                          <a:ea typeface="Meiryo UI" panose="020B0604030504040204" pitchFamily="50" charset="-128"/>
                        </a:rPr>
                        <a:t>30</a:t>
                      </a:r>
                      <a:r>
                        <a:rPr kumimoji="1" lang="ja-JP" altLang="en-US" sz="1200" dirty="0">
                          <a:solidFill>
                            <a:schemeClr val="bg1"/>
                          </a:solidFill>
                          <a:latin typeface="Meiryo UI" panose="020B0604030504040204" pitchFamily="50" charset="-128"/>
                          <a:ea typeface="Meiryo UI" panose="020B0604030504040204" pitchFamily="50" charset="-128"/>
                        </a:rPr>
                        <a:t>万円 </a:t>
                      </a:r>
                      <a:r>
                        <a:rPr kumimoji="1" lang="en-US" altLang="ja-JP" sz="1200" dirty="0">
                          <a:solidFill>
                            <a:schemeClr val="bg1"/>
                          </a:solidFill>
                          <a:latin typeface="Meiryo UI" panose="020B0604030504040204" pitchFamily="50" charset="-128"/>
                          <a:ea typeface="Meiryo UI" panose="020B0604030504040204" pitchFamily="50" charset="-128"/>
                        </a:rPr>
                        <a:t>x</a:t>
                      </a:r>
                      <a:r>
                        <a:rPr kumimoji="1" lang="ja-JP" altLang="en-US" sz="1200" dirty="0">
                          <a:solidFill>
                            <a:schemeClr val="bg1"/>
                          </a:solidFill>
                          <a:latin typeface="Meiryo UI" panose="020B0604030504040204" pitchFamily="50" charset="-128"/>
                          <a:ea typeface="Meiryo UI" panose="020B0604030504040204" pitchFamily="50" charset="-128"/>
                        </a:rPr>
                        <a:t> </a:t>
                      </a:r>
                      <a:r>
                        <a:rPr kumimoji="1" lang="en-US" altLang="ja-JP" sz="1200" dirty="0">
                          <a:solidFill>
                            <a:schemeClr val="bg1"/>
                          </a:solidFill>
                          <a:latin typeface="Meiryo UI" panose="020B0604030504040204" pitchFamily="50" charset="-128"/>
                          <a:ea typeface="Meiryo UI" panose="020B0604030504040204" pitchFamily="50" charset="-128"/>
                        </a:rPr>
                        <a:t>9</a:t>
                      </a:r>
                      <a:r>
                        <a:rPr kumimoji="1" lang="ja-JP" altLang="en-US" sz="1200" dirty="0">
                          <a:solidFill>
                            <a:schemeClr val="bg1"/>
                          </a:solidFill>
                          <a:latin typeface="Meiryo UI" panose="020B0604030504040204" pitchFamily="50" charset="-128"/>
                          <a:ea typeface="Meiryo UI" panose="020B0604030504040204" pitchFamily="50" charset="-128"/>
                        </a:rPr>
                        <a:t>か月 ＝ </a:t>
                      </a:r>
                      <a:r>
                        <a:rPr kumimoji="1" lang="en-US" altLang="ja-JP" sz="1200" dirty="0">
                          <a:solidFill>
                            <a:schemeClr val="bg1"/>
                          </a:solidFill>
                          <a:latin typeface="Meiryo UI" panose="020B0604030504040204" pitchFamily="50" charset="-128"/>
                          <a:ea typeface="Meiryo UI" panose="020B0604030504040204" pitchFamily="50" charset="-128"/>
                        </a:rPr>
                        <a:t>270</a:t>
                      </a:r>
                      <a:r>
                        <a:rPr kumimoji="1" lang="ja-JP" altLang="en-US" sz="1200" dirty="0">
                          <a:solidFill>
                            <a:schemeClr val="bg1"/>
                          </a:solidFill>
                          <a:latin typeface="Meiryo UI" panose="020B0604030504040204" pitchFamily="50" charset="-128"/>
                          <a:ea typeface="Meiryo UI" panose="020B0604030504040204" pitchFamily="50" charset="-128"/>
                        </a:rPr>
                        <a:t>万円 　→　　予備費含めて</a:t>
                      </a:r>
                      <a:r>
                        <a:rPr kumimoji="1" lang="en-US" altLang="ja-JP" sz="1200" dirty="0">
                          <a:solidFill>
                            <a:schemeClr val="bg1"/>
                          </a:solidFill>
                          <a:latin typeface="Meiryo UI" panose="020B0604030504040204" pitchFamily="50" charset="-128"/>
                          <a:ea typeface="Meiryo UI" panose="020B0604030504040204" pitchFamily="50" charset="-128"/>
                        </a:rPr>
                        <a:t>300</a:t>
                      </a:r>
                      <a:r>
                        <a:rPr kumimoji="1" lang="ja-JP" altLang="en-US" sz="1200" dirty="0">
                          <a:solidFill>
                            <a:schemeClr val="bg1"/>
                          </a:solidFill>
                          <a:latin typeface="Meiryo UI" panose="020B0604030504040204" pitchFamily="50" charset="-128"/>
                          <a:ea typeface="Meiryo UI" panose="020B0604030504040204" pitchFamily="50" charset="-128"/>
                        </a:rPr>
                        <a:t>万円</a:t>
                      </a:r>
                    </a:p>
                  </a:txBody>
                  <a:tcPr>
                    <a:solidFill>
                      <a:schemeClr val="accent1"/>
                    </a:solidFill>
                  </a:tcPr>
                </a:tc>
                <a:tc hMerge="1">
                  <a:txBody>
                    <a:bodyPr/>
                    <a:lstStyle/>
                    <a:p>
                      <a:pPr algn="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60000"/>
                        <a:lumOff val="40000"/>
                      </a:schemeClr>
                    </a:solidFill>
                  </a:tcPr>
                </a:tc>
                <a:tc hMerge="1">
                  <a:txBody>
                    <a:bodyPr/>
                    <a:lstStyle/>
                    <a:p>
                      <a:pPr algn="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60000"/>
                        <a:lumOff val="40000"/>
                      </a:schemeClr>
                    </a:solidFill>
                  </a:tcPr>
                </a:tc>
                <a:tc hMerge="1">
                  <a:txBody>
                    <a:bodyPr/>
                    <a:lstStyle/>
                    <a:p>
                      <a:pPr algn="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60000"/>
                        <a:lumOff val="40000"/>
                      </a:schemeClr>
                    </a:solidFill>
                  </a:tcPr>
                </a:tc>
                <a:tc hMerge="1">
                  <a:txBody>
                    <a:bodyPr/>
                    <a:lstStyle/>
                    <a:p>
                      <a:pPr algn="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60000"/>
                        <a:lumOff val="40000"/>
                      </a:schemeClr>
                    </a:solidFill>
                  </a:tcPr>
                </a:tc>
                <a:tc hMerge="1">
                  <a:txBody>
                    <a:bodyPr/>
                    <a:lstStyle/>
                    <a:p>
                      <a:pPr algn="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60000"/>
                        <a:lumOff val="40000"/>
                      </a:schemeClr>
                    </a:solidFill>
                  </a:tcPr>
                </a:tc>
                <a:tc hMerge="1">
                  <a:txBody>
                    <a:bodyPr/>
                    <a:lstStyle/>
                    <a:p>
                      <a:pPr algn="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solidFill>
                      <a:schemeClr val="tx2">
                        <a:lumMod val="60000"/>
                        <a:lumOff val="40000"/>
                      </a:schemeClr>
                    </a:solidFill>
                  </a:tcPr>
                </a:tc>
                <a:tc hMerge="1">
                  <a:txBody>
                    <a:bodyPr/>
                    <a:lstStyle/>
                    <a:p>
                      <a:pPr marL="171450" indent="-171450" algn="r">
                        <a:buFont typeface="Arial" panose="020B0604020202020204" pitchFamily="34" charset="0"/>
                        <a:buChar char="•"/>
                      </a:pP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solidFill>
                      <a:schemeClr val="tx2">
                        <a:lumMod val="60000"/>
                        <a:lumOff val="40000"/>
                      </a:schemeClr>
                    </a:solidFill>
                  </a:tcPr>
                </a:tc>
                <a:tc hMerge="1">
                  <a:txBody>
                    <a:bodyPr/>
                    <a:lstStyle/>
                    <a:p>
                      <a:pPr algn="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tx2">
                        <a:lumMod val="60000"/>
                        <a:lumOff val="40000"/>
                      </a:schemeClr>
                    </a:solidFill>
                  </a:tcPr>
                </a:tc>
                <a:tc hMerge="1">
                  <a:txBody>
                    <a:bodyPr/>
                    <a:lstStyle/>
                    <a:p>
                      <a:pPr algn="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solidFill>
                      <a:schemeClr val="tx2">
                        <a:lumMod val="60000"/>
                        <a:lumOff val="40000"/>
                      </a:schemeClr>
                    </a:solidFill>
                  </a:tcPr>
                </a:tc>
                <a:extLst>
                  <a:ext uri="{0D108BD9-81ED-4DB2-BD59-A6C34878D82A}">
                    <a16:rowId xmlns:a16="http://schemas.microsoft.com/office/drawing/2014/main" val="1768290881"/>
                  </a:ext>
                </a:extLst>
              </a:tr>
            </a:tbl>
          </a:graphicData>
        </a:graphic>
      </p:graphicFrame>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2" y="425259"/>
            <a:ext cx="9178307"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広報活動</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33" name="表 32">
            <a:extLst>
              <a:ext uri="{FF2B5EF4-FFF2-40B4-BE49-F238E27FC236}">
                <a16:creationId xmlns:a16="http://schemas.microsoft.com/office/drawing/2014/main" id="{18E50C73-74BC-405F-A130-63FC4E9FF968}"/>
              </a:ext>
            </a:extLst>
          </p:cNvPr>
          <p:cNvGraphicFramePr>
            <a:graphicFrameLocks noGrp="1"/>
          </p:cNvGraphicFramePr>
          <p:nvPr>
            <p:extLst>
              <p:ext uri="{D42A27DB-BD31-4B8C-83A1-F6EECF244321}">
                <p14:modId xmlns:p14="http://schemas.microsoft.com/office/powerpoint/2010/main" val="4075631431"/>
              </p:ext>
            </p:extLst>
          </p:nvPr>
        </p:nvGraphicFramePr>
        <p:xfrm>
          <a:off x="228600" y="2899882"/>
          <a:ext cx="9296400" cy="192024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950610357"/>
                    </a:ext>
                  </a:extLst>
                </a:gridCol>
                <a:gridCol w="762000">
                  <a:extLst>
                    <a:ext uri="{9D8B030D-6E8A-4147-A177-3AD203B41FA5}">
                      <a16:colId xmlns:a16="http://schemas.microsoft.com/office/drawing/2014/main" val="660284686"/>
                    </a:ext>
                  </a:extLst>
                </a:gridCol>
                <a:gridCol w="685800">
                  <a:extLst>
                    <a:ext uri="{9D8B030D-6E8A-4147-A177-3AD203B41FA5}">
                      <a16:colId xmlns:a16="http://schemas.microsoft.com/office/drawing/2014/main" val="3055697568"/>
                    </a:ext>
                  </a:extLst>
                </a:gridCol>
                <a:gridCol w="762000">
                  <a:extLst>
                    <a:ext uri="{9D8B030D-6E8A-4147-A177-3AD203B41FA5}">
                      <a16:colId xmlns:a16="http://schemas.microsoft.com/office/drawing/2014/main" val="4213878953"/>
                    </a:ext>
                  </a:extLst>
                </a:gridCol>
                <a:gridCol w="762000">
                  <a:extLst>
                    <a:ext uri="{9D8B030D-6E8A-4147-A177-3AD203B41FA5}">
                      <a16:colId xmlns:a16="http://schemas.microsoft.com/office/drawing/2014/main" val="2786366006"/>
                    </a:ext>
                  </a:extLst>
                </a:gridCol>
                <a:gridCol w="762000">
                  <a:extLst>
                    <a:ext uri="{9D8B030D-6E8A-4147-A177-3AD203B41FA5}">
                      <a16:colId xmlns:a16="http://schemas.microsoft.com/office/drawing/2014/main" val="1201584155"/>
                    </a:ext>
                  </a:extLst>
                </a:gridCol>
                <a:gridCol w="762000">
                  <a:extLst>
                    <a:ext uri="{9D8B030D-6E8A-4147-A177-3AD203B41FA5}">
                      <a16:colId xmlns:a16="http://schemas.microsoft.com/office/drawing/2014/main" val="3286057549"/>
                    </a:ext>
                  </a:extLst>
                </a:gridCol>
                <a:gridCol w="762000">
                  <a:extLst>
                    <a:ext uri="{9D8B030D-6E8A-4147-A177-3AD203B41FA5}">
                      <a16:colId xmlns:a16="http://schemas.microsoft.com/office/drawing/2014/main" val="4081091699"/>
                    </a:ext>
                  </a:extLst>
                </a:gridCol>
                <a:gridCol w="762000">
                  <a:extLst>
                    <a:ext uri="{9D8B030D-6E8A-4147-A177-3AD203B41FA5}">
                      <a16:colId xmlns:a16="http://schemas.microsoft.com/office/drawing/2014/main" val="3385702687"/>
                    </a:ext>
                  </a:extLst>
                </a:gridCol>
                <a:gridCol w="685800">
                  <a:extLst>
                    <a:ext uri="{9D8B030D-6E8A-4147-A177-3AD203B41FA5}">
                      <a16:colId xmlns:a16="http://schemas.microsoft.com/office/drawing/2014/main" val="278750087"/>
                    </a:ext>
                  </a:extLst>
                </a:gridCol>
                <a:gridCol w="762000">
                  <a:extLst>
                    <a:ext uri="{9D8B030D-6E8A-4147-A177-3AD203B41FA5}">
                      <a16:colId xmlns:a16="http://schemas.microsoft.com/office/drawing/2014/main" val="4223866586"/>
                    </a:ext>
                  </a:extLst>
                </a:gridCol>
                <a:gridCol w="762000">
                  <a:extLst>
                    <a:ext uri="{9D8B030D-6E8A-4147-A177-3AD203B41FA5}">
                      <a16:colId xmlns:a16="http://schemas.microsoft.com/office/drawing/2014/main" val="2878955520"/>
                    </a:ext>
                  </a:extLst>
                </a:gridCol>
              </a:tblGrid>
              <a:tr h="0">
                <a:tc>
                  <a:txBody>
                    <a:bodyPr/>
                    <a:lstStyle/>
                    <a:p>
                      <a:r>
                        <a:rPr kumimoji="1" lang="ja-JP" altLang="en-US" sz="1200" dirty="0">
                          <a:latin typeface="Meiryo UI" panose="020B0604030504040204" pitchFamily="50" charset="-128"/>
                          <a:ea typeface="Meiryo UI" panose="020B0604030504040204" pitchFamily="50" charset="-128"/>
                        </a:rPr>
                        <a:t>月</a:t>
                      </a:r>
                    </a:p>
                  </a:txBody>
                  <a:tcP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月</a:t>
                      </a:r>
                    </a:p>
                  </a:txBody>
                  <a:tcP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04072413"/>
                  </a:ext>
                </a:extLst>
              </a:tr>
              <a:tr h="0">
                <a:tc>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テーマ</a:t>
                      </a: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tc gridSpan="5">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独自ソリューション（</a:t>
                      </a:r>
                      <a:r>
                        <a:rPr kumimoji="1" lang="en-US" altLang="ja-JP" sz="1200" dirty="0">
                          <a:solidFill>
                            <a:schemeClr val="bg1"/>
                          </a:solidFill>
                          <a:latin typeface="Meiryo UI" panose="020B0604030504040204" pitchFamily="50" charset="-128"/>
                          <a:ea typeface="Meiryo UI" panose="020B0604030504040204" pitchFamily="50" charset="-128"/>
                        </a:rPr>
                        <a:t>SCM</a:t>
                      </a:r>
                      <a:r>
                        <a:rPr kumimoji="1" lang="ja-JP" altLang="en-US" sz="1200" dirty="0">
                          <a:solidFill>
                            <a:schemeClr val="bg1"/>
                          </a:solidFill>
                          <a:latin typeface="Meiryo UI" panose="020B0604030504040204" pitchFamily="50" charset="-128"/>
                          <a:ea typeface="Meiryo UI" panose="020B0604030504040204" pitchFamily="50" charset="-128"/>
                        </a:rPr>
                        <a:t>）</a:t>
                      </a:r>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094763598"/>
                  </a:ext>
                </a:extLst>
              </a:tr>
              <a:tr h="208270">
                <a:tc>
                  <a:txBody>
                    <a:bodyPr/>
                    <a:lstStyle/>
                    <a:p>
                      <a:r>
                        <a:rPr kumimoji="1" lang="ja-JP" altLang="en-US" sz="1200" dirty="0">
                          <a:latin typeface="Meiryo UI" panose="020B0604030504040204" pitchFamily="50" charset="-128"/>
                          <a:ea typeface="Meiryo UI" panose="020B0604030504040204" pitchFamily="50" charset="-128"/>
                        </a:rPr>
                        <a:t>コンテンツ作り</a:t>
                      </a:r>
                      <a:endParaRPr kumimoji="1" lang="en-US" altLang="ja-JP" sz="120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171450" indent="-171450" algn="ctr">
                        <a:buFont typeface="Arial" panose="020B0604020202020204" pitchFamily="34" charset="0"/>
                        <a:buChar char="•"/>
                      </a:pP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171450" indent="-171450" algn="ctr">
                        <a:buFont typeface="Arial" panose="020B0604020202020204" pitchFamily="34" charset="0"/>
                        <a:buChar char="•"/>
                      </a:pP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171450" indent="-171450" algn="ctr">
                        <a:buFont typeface="Arial" panose="020B0604020202020204" pitchFamily="34" charset="0"/>
                        <a:buChar char="•"/>
                      </a:pP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07748156"/>
                  </a:ext>
                </a:extLst>
              </a:tr>
              <a:tr h="208270">
                <a:tc>
                  <a:txBody>
                    <a:bodyPr/>
                    <a:lstStyle/>
                    <a:p>
                      <a:r>
                        <a:rPr kumimoji="1" lang="ja-JP" altLang="en-US" sz="1200" dirty="0">
                          <a:latin typeface="Meiryo UI" panose="020B0604030504040204" pitchFamily="50" charset="-128"/>
                          <a:ea typeface="Meiryo UI" panose="020B0604030504040204" pitchFamily="50" charset="-128"/>
                        </a:rPr>
                        <a:t>ブログ</a:t>
                      </a:r>
                      <a:r>
                        <a:rPr kumimoji="1" lang="en-US" altLang="ja-JP" sz="1200" dirty="0">
                          <a:latin typeface="Meiryo UI" panose="020B0604030504040204" pitchFamily="50" charset="-128"/>
                          <a:ea typeface="Meiryo UI" panose="020B0604030504040204" pitchFamily="50" charset="-128"/>
                        </a:rPr>
                        <a:t>/HP</a:t>
                      </a:r>
                    </a:p>
                  </a:txBody>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697497392"/>
                  </a:ext>
                </a:extLst>
              </a:tr>
              <a:tr h="208270">
                <a:tc>
                  <a:txBody>
                    <a:bodyPr/>
                    <a:lstStyle/>
                    <a:p>
                      <a:r>
                        <a:rPr kumimoji="1" lang="ja-JP" altLang="en-US" sz="1200" dirty="0">
                          <a:latin typeface="Meiryo UI" panose="020B0604030504040204" pitchFamily="50" charset="-128"/>
                          <a:ea typeface="Meiryo UI" panose="020B0604030504040204" pitchFamily="50" charset="-128"/>
                        </a:rPr>
                        <a:t>プレスリリース</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en-US" altLang="ja-JP"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81253143"/>
                  </a:ext>
                </a:extLst>
              </a:tr>
              <a:tr h="208270">
                <a:tc>
                  <a:txBody>
                    <a:bodyPr/>
                    <a:lstStyle/>
                    <a:p>
                      <a:r>
                        <a:rPr kumimoji="1" lang="ja-JP" altLang="en-US" sz="1200" dirty="0">
                          <a:latin typeface="Meiryo UI" panose="020B0604030504040204" pitchFamily="50" charset="-128"/>
                          <a:ea typeface="Meiryo UI" panose="020B0604030504040204" pitchFamily="50" charset="-128"/>
                        </a:rPr>
                        <a:t>ニュースレター</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818357538"/>
                  </a:ext>
                </a:extLst>
              </a:tr>
              <a:tr h="242440">
                <a:tc>
                  <a:txBody>
                    <a:bodyPr/>
                    <a:lstStyle/>
                    <a:p>
                      <a:r>
                        <a:rPr kumimoji="1" lang="ja-JP" altLang="en-US" sz="1200" dirty="0">
                          <a:latin typeface="Meiryo UI" panose="020B0604030504040204" pitchFamily="50" charset="-128"/>
                          <a:ea typeface="Meiryo UI" panose="020B0604030504040204" pitchFamily="50" charset="-128"/>
                        </a:rPr>
                        <a:t>フォーローアップ</a:t>
                      </a:r>
                    </a:p>
                  </a:txBody>
                  <a:tcPr/>
                </a:tc>
                <a:tc>
                  <a:txBody>
                    <a:bodyPr/>
                    <a:lstStyle/>
                    <a:p>
                      <a:pPr algn="ctr"/>
                      <a:endParaRPr kumimoji="1" lang="en-US" altLang="ja-JP" sz="1200"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07249940"/>
                  </a:ext>
                </a:extLst>
              </a:tr>
            </a:tbl>
          </a:graphicData>
        </a:graphic>
      </p:graphicFrame>
      <p:graphicFrame>
        <p:nvGraphicFramePr>
          <p:cNvPr id="2" name="表 1">
            <a:extLst>
              <a:ext uri="{FF2B5EF4-FFF2-40B4-BE49-F238E27FC236}">
                <a16:creationId xmlns:a16="http://schemas.microsoft.com/office/drawing/2014/main" id="{CADD7C67-ADC0-4AEA-8B04-F23C7AA970AC}"/>
              </a:ext>
            </a:extLst>
          </p:cNvPr>
          <p:cNvGraphicFramePr>
            <a:graphicFrameLocks noGrp="1"/>
          </p:cNvGraphicFramePr>
          <p:nvPr>
            <p:extLst>
              <p:ext uri="{D42A27DB-BD31-4B8C-83A1-F6EECF244321}">
                <p14:modId xmlns:p14="http://schemas.microsoft.com/office/powerpoint/2010/main" val="3154375066"/>
              </p:ext>
            </p:extLst>
          </p:nvPr>
        </p:nvGraphicFramePr>
        <p:xfrm>
          <a:off x="228600" y="1046251"/>
          <a:ext cx="9296400" cy="210312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950610357"/>
                    </a:ext>
                  </a:extLst>
                </a:gridCol>
                <a:gridCol w="762000">
                  <a:extLst>
                    <a:ext uri="{9D8B030D-6E8A-4147-A177-3AD203B41FA5}">
                      <a16:colId xmlns:a16="http://schemas.microsoft.com/office/drawing/2014/main" val="660284686"/>
                    </a:ext>
                  </a:extLst>
                </a:gridCol>
                <a:gridCol w="685800">
                  <a:extLst>
                    <a:ext uri="{9D8B030D-6E8A-4147-A177-3AD203B41FA5}">
                      <a16:colId xmlns:a16="http://schemas.microsoft.com/office/drawing/2014/main" val="3055697568"/>
                    </a:ext>
                  </a:extLst>
                </a:gridCol>
                <a:gridCol w="762000">
                  <a:extLst>
                    <a:ext uri="{9D8B030D-6E8A-4147-A177-3AD203B41FA5}">
                      <a16:colId xmlns:a16="http://schemas.microsoft.com/office/drawing/2014/main" val="4213878953"/>
                    </a:ext>
                  </a:extLst>
                </a:gridCol>
                <a:gridCol w="762000">
                  <a:extLst>
                    <a:ext uri="{9D8B030D-6E8A-4147-A177-3AD203B41FA5}">
                      <a16:colId xmlns:a16="http://schemas.microsoft.com/office/drawing/2014/main" val="2786366006"/>
                    </a:ext>
                  </a:extLst>
                </a:gridCol>
                <a:gridCol w="762000">
                  <a:extLst>
                    <a:ext uri="{9D8B030D-6E8A-4147-A177-3AD203B41FA5}">
                      <a16:colId xmlns:a16="http://schemas.microsoft.com/office/drawing/2014/main" val="1201584155"/>
                    </a:ext>
                  </a:extLst>
                </a:gridCol>
                <a:gridCol w="762000">
                  <a:extLst>
                    <a:ext uri="{9D8B030D-6E8A-4147-A177-3AD203B41FA5}">
                      <a16:colId xmlns:a16="http://schemas.microsoft.com/office/drawing/2014/main" val="3286057549"/>
                    </a:ext>
                  </a:extLst>
                </a:gridCol>
                <a:gridCol w="762000">
                  <a:extLst>
                    <a:ext uri="{9D8B030D-6E8A-4147-A177-3AD203B41FA5}">
                      <a16:colId xmlns:a16="http://schemas.microsoft.com/office/drawing/2014/main" val="4081091699"/>
                    </a:ext>
                  </a:extLst>
                </a:gridCol>
                <a:gridCol w="762000">
                  <a:extLst>
                    <a:ext uri="{9D8B030D-6E8A-4147-A177-3AD203B41FA5}">
                      <a16:colId xmlns:a16="http://schemas.microsoft.com/office/drawing/2014/main" val="3385702687"/>
                    </a:ext>
                  </a:extLst>
                </a:gridCol>
                <a:gridCol w="685800">
                  <a:extLst>
                    <a:ext uri="{9D8B030D-6E8A-4147-A177-3AD203B41FA5}">
                      <a16:colId xmlns:a16="http://schemas.microsoft.com/office/drawing/2014/main" val="278750087"/>
                    </a:ext>
                  </a:extLst>
                </a:gridCol>
                <a:gridCol w="762000">
                  <a:extLst>
                    <a:ext uri="{9D8B030D-6E8A-4147-A177-3AD203B41FA5}">
                      <a16:colId xmlns:a16="http://schemas.microsoft.com/office/drawing/2014/main" val="4223866586"/>
                    </a:ext>
                  </a:extLst>
                </a:gridCol>
                <a:gridCol w="762000">
                  <a:extLst>
                    <a:ext uri="{9D8B030D-6E8A-4147-A177-3AD203B41FA5}">
                      <a16:colId xmlns:a16="http://schemas.microsoft.com/office/drawing/2014/main" val="2878955520"/>
                    </a:ext>
                  </a:extLst>
                </a:gridCol>
              </a:tblGrid>
              <a:tr h="0">
                <a:tc>
                  <a:txBody>
                    <a:bodyPr/>
                    <a:lstStyle/>
                    <a:p>
                      <a:r>
                        <a:rPr kumimoji="1" lang="ja-JP" altLang="en-US" sz="1200" dirty="0">
                          <a:latin typeface="Meiryo UI" panose="020B0604030504040204" pitchFamily="50" charset="-128"/>
                          <a:ea typeface="Meiryo UI" panose="020B0604030504040204" pitchFamily="50" charset="-128"/>
                        </a:rPr>
                        <a:t>月</a:t>
                      </a:r>
                    </a:p>
                  </a:txBody>
                  <a:tcP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月</a:t>
                      </a:r>
                    </a:p>
                  </a:txBody>
                  <a:tcP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月</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月</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04072413"/>
                  </a:ext>
                </a:extLst>
              </a:tr>
              <a:tr h="150091">
                <a:tc>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テーマ</a:t>
                      </a: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gridSpan="6">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プロセスマイニング</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en-US" altLang="ja-JP" sz="1200" dirty="0">
                          <a:solidFill>
                            <a:schemeClr val="bg1"/>
                          </a:solidFill>
                          <a:latin typeface="Meiryo UI" panose="020B0604030504040204" pitchFamily="50" charset="-128"/>
                          <a:ea typeface="Meiryo UI" panose="020B0604030504040204" pitchFamily="50" charset="-128"/>
                        </a:rPr>
                        <a:t>BPM/</a:t>
                      </a:r>
                      <a:r>
                        <a:rPr kumimoji="1" lang="ja-JP" altLang="en-US" sz="1200" dirty="0">
                          <a:solidFill>
                            <a:schemeClr val="bg1"/>
                          </a:solidFill>
                          <a:latin typeface="Meiryo UI" panose="020B0604030504040204" pitchFamily="50" charset="-128"/>
                          <a:ea typeface="Meiryo UI" panose="020B0604030504040204" pitchFamily="50" charset="-128"/>
                        </a:rPr>
                        <a:t>スターボード</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BlToTr w="12700" cap="flat" cmpd="sng" algn="ctr">
                      <a:solidFill>
                        <a:schemeClr val="bg1"/>
                      </a:solidFill>
                      <a:prstDash val="solid"/>
                      <a:round/>
                      <a:headEnd type="none" w="med" len="med"/>
                      <a:tailEnd type="none" w="med" len="med"/>
                    </a:lnBlToTr>
                    <a:solidFill>
                      <a:schemeClr val="accent1"/>
                    </a:solidFill>
                  </a:tcPr>
                </a:tc>
                <a:tc hMerge="1">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BlToTr w="12700" cap="flat" cmpd="sng" algn="ctr">
                      <a:solidFill>
                        <a:schemeClr val="bg1"/>
                      </a:solidFill>
                      <a:prstDash val="solid"/>
                      <a:round/>
                      <a:headEnd type="none" w="med" len="med"/>
                      <a:tailEnd type="none" w="med" len="med"/>
                    </a:lnBlToTr>
                    <a:solidFill>
                      <a:schemeClr val="accent1"/>
                    </a:solidFill>
                  </a:tcPr>
                </a:tc>
                <a:tc hMerge="1">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hMerge="1">
                  <a:txBody>
                    <a:bodyPr/>
                    <a:lstStyle/>
                    <a:p>
                      <a:endParaRPr kumimoji="1" lang="en-US" altLang="ja-JP"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tc>
                  <a:txBody>
                    <a:bodyPr/>
                    <a:lstStyle/>
                    <a:p>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218806812"/>
                  </a:ext>
                </a:extLst>
              </a:tr>
              <a:tr h="150091">
                <a:tc>
                  <a:txBody>
                    <a:bodyPr/>
                    <a:lstStyle/>
                    <a:p>
                      <a:r>
                        <a:rPr kumimoji="1" lang="ja-JP" altLang="en-US" sz="1200" dirty="0">
                          <a:latin typeface="Meiryo UI" panose="020B0604030504040204" pitchFamily="50" charset="-128"/>
                          <a:ea typeface="Meiryo UI" panose="020B0604030504040204" pitchFamily="50" charset="-128"/>
                        </a:rPr>
                        <a:t>コンテンツ作り</a:t>
                      </a:r>
                      <a:endParaRPr kumimoji="1" lang="en-US" altLang="ja-JP" sz="1200" dirty="0">
                        <a:latin typeface="Meiryo UI" panose="020B0604030504040204" pitchFamily="50" charset="-128"/>
                        <a:ea typeface="Meiryo UI" panose="020B0604030504040204" pitchFamily="50" charset="-128"/>
                      </a:endParaRPr>
                    </a:p>
                  </a:txBody>
                  <a:tcP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p>
                  </a:txBody>
                  <a:tcP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507748156"/>
                  </a:ext>
                </a:extLst>
              </a:tr>
              <a:tr h="150091">
                <a:tc>
                  <a:txBody>
                    <a:bodyPr/>
                    <a:lstStyle/>
                    <a:p>
                      <a:r>
                        <a:rPr kumimoji="1" lang="ja-JP" altLang="en-US" sz="1200" dirty="0">
                          <a:latin typeface="Meiryo UI" panose="020B0604030504040204" pitchFamily="50" charset="-128"/>
                          <a:ea typeface="Meiryo UI" panose="020B0604030504040204" pitchFamily="50" charset="-128"/>
                        </a:rPr>
                        <a:t>ブログ</a:t>
                      </a:r>
                      <a:r>
                        <a:rPr kumimoji="1" lang="en-US" altLang="ja-JP" sz="1200" dirty="0">
                          <a:latin typeface="Meiryo UI" panose="020B0604030504040204" pitchFamily="50" charset="-128"/>
                          <a:ea typeface="Meiryo UI" panose="020B0604030504040204" pitchFamily="50" charset="-128"/>
                        </a:rPr>
                        <a:t>/HP</a:t>
                      </a: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697497392"/>
                  </a:ext>
                </a:extLst>
              </a:tr>
              <a:tr h="150091">
                <a:tc>
                  <a:txBody>
                    <a:bodyPr/>
                    <a:lstStyle/>
                    <a:p>
                      <a:r>
                        <a:rPr kumimoji="1" lang="ja-JP" altLang="en-US" sz="1200" dirty="0">
                          <a:latin typeface="Meiryo UI" panose="020B0604030504040204" pitchFamily="50" charset="-128"/>
                          <a:ea typeface="Meiryo UI" panose="020B0604030504040204" pitchFamily="50" charset="-128"/>
                        </a:rPr>
                        <a:t>プレスリリース</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marL="171450" indent="-171450" algn="ctr">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81253143"/>
                  </a:ext>
                </a:extLst>
              </a:tr>
              <a:tr h="150091">
                <a:tc>
                  <a:txBody>
                    <a:bodyPr/>
                    <a:lstStyle/>
                    <a:p>
                      <a:r>
                        <a:rPr kumimoji="1" lang="ja-JP" altLang="en-US" sz="1200" dirty="0">
                          <a:latin typeface="Meiryo UI" panose="020B0604030504040204" pitchFamily="50" charset="-128"/>
                          <a:ea typeface="Meiryo UI" panose="020B0604030504040204" pitchFamily="50" charset="-128"/>
                        </a:rPr>
                        <a:t>ニュースレター</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818357538"/>
                  </a:ext>
                </a:extLst>
              </a:tr>
              <a:tr h="150091">
                <a:tc>
                  <a:txBody>
                    <a:bodyPr/>
                    <a:lstStyle/>
                    <a:p>
                      <a:r>
                        <a:rPr kumimoji="1" lang="ja-JP" altLang="en-US" sz="1200" dirty="0">
                          <a:latin typeface="Meiryo UI" panose="020B0604030504040204" pitchFamily="50" charset="-128"/>
                          <a:ea typeface="Meiryo UI" panose="020B0604030504040204" pitchFamily="50" charset="-128"/>
                        </a:rPr>
                        <a:t>フォーローアップ</a:t>
                      </a:r>
                    </a:p>
                  </a:txBody>
                  <a:tcPr/>
                </a:tc>
                <a:tc>
                  <a:txBody>
                    <a:bodyPr/>
                    <a:lstStyle/>
                    <a:p>
                      <a:pPr algn="ct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200" b="1" dirty="0">
                          <a:solidFill>
                            <a:srgbClr val="FF0000"/>
                          </a:solidFill>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171450" indent="-171450" algn="ctr">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207249940"/>
                  </a:ext>
                </a:extLst>
              </a:tr>
            </a:tbl>
          </a:graphicData>
        </a:graphic>
      </p:graphicFrame>
      <p:sp>
        <p:nvSpPr>
          <p:cNvPr id="47" name="星: 8 pt 46">
            <a:extLst>
              <a:ext uri="{FF2B5EF4-FFF2-40B4-BE49-F238E27FC236}">
                <a16:creationId xmlns:a16="http://schemas.microsoft.com/office/drawing/2014/main" id="{88BEA969-D25D-463D-B38A-56BE79284D7C}"/>
              </a:ext>
            </a:extLst>
          </p:cNvPr>
          <p:cNvSpPr/>
          <p:nvPr/>
        </p:nvSpPr>
        <p:spPr>
          <a:xfrm>
            <a:off x="8458200" y="377236"/>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r>
              <a:rPr lang="en-US" altLang="ja-JP" sz="900" dirty="0">
                <a:solidFill>
                  <a:schemeClr val="accent3">
                    <a:lumMod val="50000"/>
                  </a:schemeClr>
                </a:solidFill>
                <a:latin typeface="Meiryo UI" panose="020B0604030504040204" pitchFamily="50" charset="-128"/>
                <a:ea typeface="Meiryo UI" panose="020B0604030504040204" pitchFamily="50" charset="-128"/>
              </a:rPr>
              <a:t>Event</a:t>
            </a:r>
          </a:p>
        </p:txBody>
      </p:sp>
      <p:sp>
        <p:nvSpPr>
          <p:cNvPr id="48" name="星: 24 pt 47">
            <a:extLst>
              <a:ext uri="{FF2B5EF4-FFF2-40B4-BE49-F238E27FC236}">
                <a16:creationId xmlns:a16="http://schemas.microsoft.com/office/drawing/2014/main" id="{259D6075-9990-499B-A82A-DA3048657217}"/>
              </a:ext>
            </a:extLst>
          </p:cNvPr>
          <p:cNvSpPr/>
          <p:nvPr/>
        </p:nvSpPr>
        <p:spPr>
          <a:xfrm>
            <a:off x="9070252" y="377221"/>
            <a:ext cx="288032" cy="288031"/>
          </a:xfrm>
          <a:prstGeom prst="star24">
            <a:avLst/>
          </a:prstGeom>
          <a:solidFill>
            <a:srgbClr val="FFFF66"/>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kumimoji="1"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endParaRPr lang="en-US" altLang="ja-JP" sz="900" dirty="0">
              <a:solidFill>
                <a:srgbClr val="663300"/>
              </a:solidFill>
              <a:latin typeface="Meiryo UI" panose="020B0604030504040204" pitchFamily="50" charset="-128"/>
              <a:ea typeface="Meiryo UI" panose="020B0604030504040204" pitchFamily="50" charset="-128"/>
            </a:endParaRPr>
          </a:p>
          <a:p>
            <a:pPr algn="ctr"/>
            <a:r>
              <a:rPr kumimoji="1" lang="en-US" altLang="ja-JP" sz="900" dirty="0">
                <a:solidFill>
                  <a:srgbClr val="663300"/>
                </a:solidFill>
                <a:latin typeface="Meiryo UI" panose="020B0604030504040204" pitchFamily="50" charset="-128"/>
                <a:ea typeface="Meiryo UI" panose="020B0604030504040204" pitchFamily="50" charset="-128"/>
              </a:rPr>
              <a:t>Press</a:t>
            </a:r>
          </a:p>
          <a:p>
            <a:pPr algn="ctr"/>
            <a:r>
              <a:rPr kumimoji="1" lang="en-US" altLang="ja-JP" sz="900" dirty="0">
                <a:solidFill>
                  <a:srgbClr val="663300"/>
                </a:solidFill>
                <a:latin typeface="Meiryo UI" panose="020B0604030504040204" pitchFamily="50" charset="-128"/>
                <a:ea typeface="Meiryo UI" panose="020B0604030504040204" pitchFamily="50" charset="-128"/>
              </a:rPr>
              <a:t>Release</a:t>
            </a:r>
            <a:endParaRPr kumimoji="1" lang="ja-JP" altLang="en-US" sz="900" dirty="0">
              <a:solidFill>
                <a:srgbClr val="663300"/>
              </a:solidFill>
              <a:latin typeface="Meiryo UI" panose="020B0604030504040204" pitchFamily="50" charset="-128"/>
              <a:ea typeface="Meiryo UI" panose="020B0604030504040204" pitchFamily="50" charset="-128"/>
            </a:endParaRPr>
          </a:p>
        </p:txBody>
      </p:sp>
      <p:sp>
        <p:nvSpPr>
          <p:cNvPr id="50" name="星: 8 pt 49">
            <a:extLst>
              <a:ext uri="{FF2B5EF4-FFF2-40B4-BE49-F238E27FC236}">
                <a16:creationId xmlns:a16="http://schemas.microsoft.com/office/drawing/2014/main" id="{BEEE147B-2EDD-4386-96B4-7EB058F567A8}"/>
              </a:ext>
            </a:extLst>
          </p:cNvPr>
          <p:cNvSpPr/>
          <p:nvPr/>
        </p:nvSpPr>
        <p:spPr>
          <a:xfrm>
            <a:off x="3505200" y="1291652"/>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51" name="星: 8 pt 50">
            <a:extLst>
              <a:ext uri="{FF2B5EF4-FFF2-40B4-BE49-F238E27FC236}">
                <a16:creationId xmlns:a16="http://schemas.microsoft.com/office/drawing/2014/main" id="{D1CFE38B-5F58-4FF5-B921-1E50E57D9D8A}"/>
              </a:ext>
            </a:extLst>
          </p:cNvPr>
          <p:cNvSpPr/>
          <p:nvPr/>
        </p:nvSpPr>
        <p:spPr>
          <a:xfrm>
            <a:off x="4267200" y="1444052"/>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
        <p:nvSpPr>
          <p:cNvPr id="52" name="星: 8 pt 51">
            <a:extLst>
              <a:ext uri="{FF2B5EF4-FFF2-40B4-BE49-F238E27FC236}">
                <a16:creationId xmlns:a16="http://schemas.microsoft.com/office/drawing/2014/main" id="{AC6C2742-2D2B-45D8-9CC0-6C3B632AC36A}"/>
              </a:ext>
            </a:extLst>
          </p:cNvPr>
          <p:cNvSpPr/>
          <p:nvPr/>
        </p:nvSpPr>
        <p:spPr>
          <a:xfrm>
            <a:off x="6781800" y="3179852"/>
            <a:ext cx="288000" cy="288000"/>
          </a:xfrm>
          <a:prstGeom prst="star8">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a:p>
            <a:pPr algn="ctr"/>
            <a:endParaRPr lang="en-US" altLang="ja-JP" sz="900" dirty="0">
              <a:solidFill>
                <a:schemeClr val="accent3">
                  <a:lumMod val="50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964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2" y="425259"/>
            <a:ext cx="9178307"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情報コンテンツ作成</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3" name="表 2">
            <a:extLst>
              <a:ext uri="{FF2B5EF4-FFF2-40B4-BE49-F238E27FC236}">
                <a16:creationId xmlns:a16="http://schemas.microsoft.com/office/drawing/2014/main" id="{664FDA49-0774-4C23-9EC1-F228FA8D8A3C}"/>
              </a:ext>
            </a:extLst>
          </p:cNvPr>
          <p:cNvGraphicFramePr>
            <a:graphicFrameLocks noGrp="1"/>
          </p:cNvGraphicFramePr>
          <p:nvPr>
            <p:extLst>
              <p:ext uri="{D42A27DB-BD31-4B8C-83A1-F6EECF244321}">
                <p14:modId xmlns:p14="http://schemas.microsoft.com/office/powerpoint/2010/main" val="200842072"/>
              </p:ext>
            </p:extLst>
          </p:nvPr>
        </p:nvGraphicFramePr>
        <p:xfrm>
          <a:off x="228600" y="1094740"/>
          <a:ext cx="9296400" cy="5458451"/>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1910612556"/>
                    </a:ext>
                  </a:extLst>
                </a:gridCol>
                <a:gridCol w="2819400">
                  <a:extLst>
                    <a:ext uri="{9D8B030D-6E8A-4147-A177-3AD203B41FA5}">
                      <a16:colId xmlns:a16="http://schemas.microsoft.com/office/drawing/2014/main" val="1400659829"/>
                    </a:ext>
                  </a:extLst>
                </a:gridCol>
                <a:gridCol w="1371600">
                  <a:extLst>
                    <a:ext uri="{9D8B030D-6E8A-4147-A177-3AD203B41FA5}">
                      <a16:colId xmlns:a16="http://schemas.microsoft.com/office/drawing/2014/main" val="2398977946"/>
                    </a:ext>
                  </a:extLst>
                </a:gridCol>
                <a:gridCol w="1371600">
                  <a:extLst>
                    <a:ext uri="{9D8B030D-6E8A-4147-A177-3AD203B41FA5}">
                      <a16:colId xmlns:a16="http://schemas.microsoft.com/office/drawing/2014/main" val="4224373131"/>
                    </a:ext>
                  </a:extLst>
                </a:gridCol>
                <a:gridCol w="1371600">
                  <a:extLst>
                    <a:ext uri="{9D8B030D-6E8A-4147-A177-3AD203B41FA5}">
                      <a16:colId xmlns:a16="http://schemas.microsoft.com/office/drawing/2014/main" val="1748504222"/>
                    </a:ext>
                  </a:extLst>
                </a:gridCol>
                <a:gridCol w="1295400">
                  <a:extLst>
                    <a:ext uri="{9D8B030D-6E8A-4147-A177-3AD203B41FA5}">
                      <a16:colId xmlns:a16="http://schemas.microsoft.com/office/drawing/2014/main" val="3825344554"/>
                    </a:ext>
                  </a:extLst>
                </a:gridCol>
              </a:tblGrid>
              <a:tr h="292417">
                <a:tc gridSpan="2">
                  <a:txBody>
                    <a:bodyPr/>
                    <a:lstStyle/>
                    <a:p>
                      <a:endParaRPr kumimoji="1" lang="ja-JP" altLang="en-US" sz="12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プレゼン</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パンフ</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記事</a:t>
                      </a:r>
                    </a:p>
                  </a:txBody>
                  <a:tcPr>
                    <a:lnR w="12700" cap="flat" cmpd="sng" algn="ctr">
                      <a:solidFill>
                        <a:schemeClr val="bg1"/>
                      </a:solidFill>
                      <a:prstDash val="solid"/>
                      <a:round/>
                      <a:headEnd type="none" w="med" len="med"/>
                      <a:tailEnd type="none" w="med" len="med"/>
                    </a:lnR>
                  </a:tcPr>
                </a:tc>
                <a:tc>
                  <a:txBody>
                    <a:bodyPr/>
                    <a:lstStyle/>
                    <a:p>
                      <a:pPr algn="ctr"/>
                      <a:r>
                        <a:rPr kumimoji="1" lang="en-US" altLang="ja-JP" sz="1200" dirty="0">
                          <a:latin typeface="Meiryo UI" panose="020B0604030504040204" pitchFamily="50" charset="-128"/>
                          <a:ea typeface="Meiryo UI" panose="020B0604030504040204" pitchFamily="50" charset="-128"/>
                        </a:rPr>
                        <a:t>MOVIE</a:t>
                      </a: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527973121"/>
                  </a:ext>
                </a:extLst>
              </a:tr>
              <a:tr h="292417">
                <a:tc rowSpan="4">
                  <a:txBody>
                    <a:bodyPr/>
                    <a:lstStyle/>
                    <a:p>
                      <a:r>
                        <a:rPr kumimoji="1" lang="ja-JP" altLang="en-US" sz="1200" dirty="0">
                          <a:latin typeface="Meiryo UI" panose="020B0604030504040204" pitchFamily="50" charset="-128"/>
                          <a:ea typeface="Meiryo UI" panose="020B0604030504040204" pitchFamily="50" charset="-128"/>
                        </a:rPr>
                        <a:t>自社</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サービス</a:t>
                      </a:r>
                    </a:p>
                  </a:txBody>
                  <a:tcPr>
                    <a:lnR w="12700" cap="flat" cmpd="sng" algn="ctr">
                      <a:solidFill>
                        <a:schemeClr val="bg1"/>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業務プロセスコンサルティング</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不要</a:t>
                      </a:r>
                    </a:p>
                  </a:txBody>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42765286"/>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アジャイル開発サービス</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不要</a:t>
                      </a: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597067379"/>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WMS</a:t>
                      </a:r>
                      <a:r>
                        <a:rPr kumimoji="1" lang="ja-JP" altLang="en-US" sz="1200" dirty="0">
                          <a:latin typeface="Meiryo UI" panose="020B0604030504040204" pitchFamily="50" charset="-128"/>
                          <a:ea typeface="Meiryo UI" panose="020B0604030504040204" pitchFamily="50" charset="-128"/>
                        </a:rPr>
                        <a:t>導入サービス</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不要</a:t>
                      </a: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675647573"/>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デジタルトランスフォーメーション支援サービス</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不要</a:t>
                      </a: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29597070"/>
                  </a:ext>
                </a:extLst>
              </a:tr>
              <a:tr h="292417">
                <a:tc rowSpan="6">
                  <a:txBody>
                    <a:bodyPr/>
                    <a:lstStyle/>
                    <a:p>
                      <a:r>
                        <a:rPr kumimoji="1" lang="ja-JP" altLang="en-US" sz="1200" dirty="0">
                          <a:latin typeface="Meiryo UI" panose="020B0604030504040204" pitchFamily="50" charset="-128"/>
                          <a:ea typeface="Meiryo UI" panose="020B0604030504040204" pitchFamily="50" charset="-128"/>
                        </a:rPr>
                        <a:t>自社</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ソリューション</a:t>
                      </a: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Starboard</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745498924"/>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Staff</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Planner</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48142726"/>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Task</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Tracking System</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35592449"/>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Asset Management System</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427949387"/>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WH</a:t>
                      </a:r>
                      <a:r>
                        <a:rPr kumimoji="1" lang="ja-JP" altLang="en-US" sz="1200" dirty="0">
                          <a:latin typeface="Meiryo UI" panose="020B0604030504040204" pitchFamily="50" charset="-128"/>
                          <a:ea typeface="Meiryo UI" panose="020B0604030504040204" pitchFamily="50" charset="-128"/>
                        </a:rPr>
                        <a:t> </a:t>
                      </a:r>
                      <a:r>
                        <a:rPr kumimoji="1" lang="en-US" altLang="ja-JP" sz="1200" dirty="0" err="1">
                          <a:latin typeface="Meiryo UI" panose="020B0604030504040204" pitchFamily="50" charset="-128"/>
                          <a:ea typeface="Meiryo UI" panose="020B0604030504040204" pitchFamily="50" charset="-128"/>
                        </a:rPr>
                        <a:t>Mieruka</a:t>
                      </a:r>
                      <a:r>
                        <a:rPr kumimoji="1" lang="en-US" altLang="ja-JP" sz="1200" dirty="0">
                          <a:latin typeface="Meiryo UI" panose="020B0604030504040204" pitchFamily="50" charset="-128"/>
                          <a:ea typeface="Meiryo UI" panose="020B0604030504040204" pitchFamily="50" charset="-128"/>
                        </a:rPr>
                        <a:t> System</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2366610341"/>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WH</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Demand</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Visibility</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System</a:t>
                      </a: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040568674"/>
                  </a:ext>
                </a:extLst>
              </a:tr>
              <a:tr h="292417">
                <a:tc rowSpan="4">
                  <a:txBody>
                    <a:bodyPr/>
                    <a:lstStyle/>
                    <a:p>
                      <a:r>
                        <a:rPr kumimoji="1" lang="ja-JP" altLang="en-US" sz="1200" dirty="0">
                          <a:latin typeface="Meiryo UI" panose="020B0604030504040204" pitchFamily="50" charset="-128"/>
                          <a:ea typeface="Meiryo UI" panose="020B0604030504040204" pitchFamily="50" charset="-128"/>
                        </a:rPr>
                        <a:t>パートナー</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ソリューション</a:t>
                      </a: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a:latin typeface="Meiryo UI" panose="020B0604030504040204" pitchFamily="50" charset="-128"/>
                          <a:ea typeface="Meiryo UI" panose="020B0604030504040204" pitchFamily="50" charset="-128"/>
                        </a:rPr>
                        <a:t>MA</a:t>
                      </a: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WMOS</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LM</a:t>
                      </a:r>
                      <a:r>
                        <a:rPr kumimoji="1" lang="ja-JP" altLang="en-US" sz="1200" dirty="0" err="1">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Scale</a:t>
                      </a: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310009847"/>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err="1">
                          <a:latin typeface="Meiryo UI" panose="020B0604030504040204" pitchFamily="50" charset="-128"/>
                          <a:ea typeface="Meiryo UI" panose="020B0604030504040204" pitchFamily="50" charset="-128"/>
                        </a:rPr>
                        <a:t>GeneXus</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975619369"/>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err="1">
                          <a:latin typeface="Meiryo UI" panose="020B0604030504040204" pitchFamily="50" charset="-128"/>
                          <a:ea typeface="Meiryo UI" panose="020B0604030504040204" pitchFamily="50" charset="-128"/>
                        </a:rPr>
                        <a:t>iGrafx</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84847960"/>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en-US" altLang="ja-JP" sz="1200" dirty="0" err="1">
                          <a:latin typeface="Meiryo UI" panose="020B0604030504040204" pitchFamily="50" charset="-128"/>
                          <a:ea typeface="Meiryo UI" panose="020B0604030504040204" pitchFamily="50" charset="-128"/>
                        </a:rPr>
                        <a:t>myInvenio</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200" dirty="0">
                          <a:latin typeface="Meiryo UI" panose="020B0604030504040204" pitchFamily="50" charset="-128"/>
                          <a:ea typeface="Meiryo UI" panose="020B0604030504040204" pitchFamily="50" charset="-128"/>
                        </a:rPr>
                        <a:t>（パートナー）</a:t>
                      </a: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177269287"/>
                  </a:ext>
                </a:extLst>
              </a:tr>
              <a:tr h="292417">
                <a:tc rowSpan="2">
                  <a:txBody>
                    <a:bodyPr/>
                    <a:lstStyle/>
                    <a:p>
                      <a:r>
                        <a:rPr kumimoji="1" lang="ja-JP" altLang="en-US" sz="1200" dirty="0">
                          <a:latin typeface="Meiryo UI" panose="020B0604030504040204" pitchFamily="50" charset="-128"/>
                          <a:ea typeface="Meiryo UI" panose="020B0604030504040204" pitchFamily="50" charset="-128"/>
                        </a:rPr>
                        <a:t>企業</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カルチャー</a:t>
                      </a:r>
                    </a:p>
                  </a:txBody>
                  <a:tcPr>
                    <a:lnR w="12700" cap="flat" cmpd="sng" algn="ctr">
                      <a:solidFill>
                        <a:schemeClr val="bg1"/>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グローバル</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会社概要</a:t>
                      </a: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70384773"/>
                  </a:ext>
                </a:extLst>
              </a:tr>
              <a:tr h="292417">
                <a:tc vMerge="1">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r>
                        <a:rPr kumimoji="1" lang="ja-JP" altLang="en-US" sz="1200" dirty="0">
                          <a:latin typeface="Meiryo UI" panose="020B0604030504040204" pitchFamily="50" charset="-128"/>
                          <a:ea typeface="Meiryo UI" panose="020B0604030504040204" pitchFamily="50" charset="-128"/>
                        </a:rPr>
                        <a:t>働き方改革</a:t>
                      </a:r>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200" dirty="0">
                          <a:latin typeface="Meiryo UI" panose="020B0604030504040204" pitchFamily="50" charset="-128"/>
                          <a:ea typeface="Meiryo UI" panose="020B0604030504040204" pitchFamily="50" charset="-128"/>
                        </a:rPr>
                        <a:t>会社概要</a:t>
                      </a:r>
                    </a:p>
                  </a:txBody>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58378665"/>
                  </a:ext>
                </a:extLst>
              </a:tr>
              <a:tr h="487362">
                <a:tc gridSpan="2">
                  <a:txBody>
                    <a:bodyPr/>
                    <a:lstStyle/>
                    <a:p>
                      <a:r>
                        <a:rPr kumimoji="1" lang="ja-JP" altLang="en-US" sz="1200" dirty="0">
                          <a:solidFill>
                            <a:schemeClr val="bg1"/>
                          </a:solidFill>
                          <a:latin typeface="Meiryo UI" panose="020B0604030504040204" pitchFamily="50" charset="-128"/>
                          <a:ea typeface="Meiryo UI" panose="020B0604030504040204" pitchFamily="50" charset="-128"/>
                        </a:rPr>
                        <a:t>コスト</a:t>
                      </a:r>
                    </a:p>
                  </a:txBody>
                  <a:tcPr>
                    <a:solidFill>
                      <a:schemeClr val="accent1"/>
                    </a:solidFill>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gridSpan="3">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販促物作成経費　：　</a:t>
                      </a:r>
                      <a:r>
                        <a:rPr kumimoji="1" lang="en-US" altLang="ja-JP" sz="1200" dirty="0">
                          <a:solidFill>
                            <a:schemeClr val="bg1"/>
                          </a:solidFill>
                          <a:latin typeface="Meiryo UI" panose="020B0604030504040204" pitchFamily="50" charset="-128"/>
                          <a:ea typeface="Meiryo UI" panose="020B0604030504040204" pitchFamily="50" charset="-128"/>
                        </a:rPr>
                        <a:t>50</a:t>
                      </a:r>
                      <a:r>
                        <a:rPr kumimoji="1" lang="ja-JP" altLang="en-US" sz="1200" dirty="0">
                          <a:solidFill>
                            <a:schemeClr val="bg1"/>
                          </a:solidFill>
                          <a:latin typeface="Meiryo UI" panose="020B0604030504040204" pitchFamily="50" charset="-128"/>
                          <a:ea typeface="Meiryo UI" panose="020B0604030504040204" pitchFamily="50" charset="-128"/>
                        </a:rPr>
                        <a:t>万円</a:t>
                      </a:r>
                    </a:p>
                  </a:txBody>
                  <a:tcPr>
                    <a:lnR w="12700" cap="flat" cmpd="sng" algn="ctr">
                      <a:solidFill>
                        <a:schemeClr val="bg1"/>
                      </a:solidFill>
                      <a:prstDash val="solid"/>
                      <a:round/>
                      <a:headEnd type="none" w="med" len="med"/>
                      <a:tailEnd type="none" w="med" len="med"/>
                    </a:lnR>
                    <a:solidFill>
                      <a:schemeClr val="accent1"/>
                    </a:solidFill>
                  </a:tcPr>
                </a:tc>
                <a:tc hMerge="1">
                  <a:txBody>
                    <a:bodyPr/>
                    <a:lstStyle/>
                    <a:p>
                      <a:pPr algn="ct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solidFill>
                      <a:schemeClr val="accent1"/>
                    </a:solidFill>
                  </a:tcPr>
                </a:tc>
                <a:tc hMerge="1">
                  <a:txBody>
                    <a:bodyPr/>
                    <a:lstStyle/>
                    <a:p>
                      <a:pPr algn="ctr"/>
                      <a:endParaRPr kumimoji="1" lang="ja-JP" altLang="en-US" sz="120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solidFill>
                      <a:schemeClr val="accent1"/>
                    </a:solidFill>
                  </a:tcPr>
                </a:tc>
                <a:tc>
                  <a:txBody>
                    <a:bodyPr/>
                    <a:lstStyle/>
                    <a:p>
                      <a:pPr algn="ctr"/>
                      <a:r>
                        <a:rPr kumimoji="1" lang="ja-JP" altLang="en-US" sz="1200" dirty="0">
                          <a:solidFill>
                            <a:schemeClr val="bg1"/>
                          </a:solidFill>
                          <a:latin typeface="Meiryo UI" panose="020B0604030504040204" pitchFamily="50" charset="-128"/>
                          <a:ea typeface="Meiryo UI" panose="020B0604030504040204" pitchFamily="50" charset="-128"/>
                        </a:rPr>
                        <a:t>設備費</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ctr"/>
                      <a:r>
                        <a:rPr kumimoji="1" lang="en-US" altLang="ja-JP" sz="1200" dirty="0">
                          <a:solidFill>
                            <a:schemeClr val="bg1"/>
                          </a:solidFill>
                          <a:latin typeface="Meiryo UI" panose="020B0604030504040204" pitchFamily="50" charset="-128"/>
                          <a:ea typeface="Meiryo UI" panose="020B0604030504040204" pitchFamily="50" charset="-128"/>
                        </a:rPr>
                        <a:t>50</a:t>
                      </a:r>
                      <a:r>
                        <a:rPr kumimoji="1" lang="ja-JP" altLang="en-US" sz="1200" dirty="0">
                          <a:solidFill>
                            <a:schemeClr val="bg1"/>
                          </a:solidFill>
                          <a:latin typeface="Meiryo UI" panose="020B0604030504040204" pitchFamily="50" charset="-128"/>
                          <a:ea typeface="Meiryo UI" panose="020B0604030504040204" pitchFamily="50" charset="-128"/>
                        </a:rPr>
                        <a:t>万円</a:t>
                      </a:r>
                    </a:p>
                  </a:txBody>
                  <a:tcPr>
                    <a:lnL w="12700" cap="flat" cmpd="sng" algn="ctr">
                      <a:solidFill>
                        <a:schemeClr val="bg1"/>
                      </a:solidFill>
                      <a:prstDash val="solid"/>
                      <a:round/>
                      <a:headEnd type="none" w="med" len="med"/>
                      <a:tailEnd type="none" w="med" len="med"/>
                    </a:lnL>
                    <a:solidFill>
                      <a:schemeClr val="accent1"/>
                    </a:solidFill>
                  </a:tcPr>
                </a:tc>
                <a:extLst>
                  <a:ext uri="{0D108BD9-81ED-4DB2-BD59-A6C34878D82A}">
                    <a16:rowId xmlns:a16="http://schemas.microsoft.com/office/drawing/2014/main" val="3378981284"/>
                  </a:ext>
                </a:extLst>
              </a:tr>
            </a:tbl>
          </a:graphicData>
        </a:graphic>
      </p:graphicFrame>
    </p:spTree>
    <p:extLst>
      <p:ext uri="{BB962C8B-B14F-4D97-AF65-F5344CB8AC3E}">
        <p14:creationId xmlns:p14="http://schemas.microsoft.com/office/powerpoint/2010/main" val="2617874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2" y="425259"/>
            <a:ext cx="9178307"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マーケティング費用（集計）</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2" name="表 1">
            <a:extLst>
              <a:ext uri="{FF2B5EF4-FFF2-40B4-BE49-F238E27FC236}">
                <a16:creationId xmlns:a16="http://schemas.microsoft.com/office/drawing/2014/main" id="{AFAEBE0C-3AFB-4297-9E96-61623EC31A2F}"/>
              </a:ext>
            </a:extLst>
          </p:cNvPr>
          <p:cNvGraphicFramePr>
            <a:graphicFrameLocks noGrp="1"/>
          </p:cNvGraphicFramePr>
          <p:nvPr>
            <p:extLst>
              <p:ext uri="{D42A27DB-BD31-4B8C-83A1-F6EECF244321}">
                <p14:modId xmlns:p14="http://schemas.microsoft.com/office/powerpoint/2010/main" val="723158595"/>
              </p:ext>
            </p:extLst>
          </p:nvPr>
        </p:nvGraphicFramePr>
        <p:xfrm>
          <a:off x="1633591" y="1490133"/>
          <a:ext cx="6494409" cy="4566920"/>
        </p:xfrm>
        <a:graphic>
          <a:graphicData uri="http://schemas.openxmlformats.org/drawingml/2006/table">
            <a:tbl>
              <a:tblPr firstRow="1" bandRow="1">
                <a:tableStyleId>{5C22544A-7EE6-4342-B048-85BDC9FD1C3A}</a:tableStyleId>
              </a:tblPr>
              <a:tblGrid>
                <a:gridCol w="2164803">
                  <a:extLst>
                    <a:ext uri="{9D8B030D-6E8A-4147-A177-3AD203B41FA5}">
                      <a16:colId xmlns:a16="http://schemas.microsoft.com/office/drawing/2014/main" val="4181468193"/>
                    </a:ext>
                  </a:extLst>
                </a:gridCol>
                <a:gridCol w="2164803">
                  <a:extLst>
                    <a:ext uri="{9D8B030D-6E8A-4147-A177-3AD203B41FA5}">
                      <a16:colId xmlns:a16="http://schemas.microsoft.com/office/drawing/2014/main" val="2316023806"/>
                    </a:ext>
                  </a:extLst>
                </a:gridCol>
                <a:gridCol w="2164803">
                  <a:extLst>
                    <a:ext uri="{9D8B030D-6E8A-4147-A177-3AD203B41FA5}">
                      <a16:colId xmlns:a16="http://schemas.microsoft.com/office/drawing/2014/main" val="727740665"/>
                    </a:ext>
                  </a:extLst>
                </a:gridCol>
              </a:tblGrid>
              <a:tr h="370840">
                <a:tc>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ja-JP" altLang="en-US" sz="1400" dirty="0">
                          <a:latin typeface="Meiryo UI" panose="020B0604030504040204" pitchFamily="50" charset="-128"/>
                          <a:ea typeface="Meiryo UI" panose="020B0604030504040204" pitchFamily="50" charset="-128"/>
                        </a:rPr>
                        <a:t>費用</a:t>
                      </a:r>
                    </a:p>
                  </a:txBody>
                  <a:tcPr/>
                </a:tc>
                <a:tc>
                  <a:txBody>
                    <a:bodyPr/>
                    <a:lstStyle/>
                    <a:p>
                      <a:pPr algn="r"/>
                      <a:r>
                        <a:rPr kumimoji="1" lang="ja-JP" altLang="en-US" sz="1400" dirty="0">
                          <a:latin typeface="Meiryo UI" panose="020B0604030504040204" pitchFamily="50" charset="-128"/>
                          <a:ea typeface="Meiryo UI" panose="020B0604030504040204" pitchFamily="50" charset="-128"/>
                        </a:rPr>
                        <a:t>備考</a:t>
                      </a:r>
                    </a:p>
                  </a:txBody>
                  <a:tcPr/>
                </a:tc>
                <a:extLst>
                  <a:ext uri="{0D108BD9-81ED-4DB2-BD59-A6C34878D82A}">
                    <a16:rowId xmlns:a16="http://schemas.microsoft.com/office/drawing/2014/main" val="3915619009"/>
                  </a:ext>
                </a:extLst>
              </a:tr>
              <a:tr h="370840">
                <a:tc>
                  <a:txBody>
                    <a:bodyPr/>
                    <a:lstStyle/>
                    <a:p>
                      <a:r>
                        <a:rPr kumimoji="1" lang="ja-JP" altLang="en-US" sz="1400" dirty="0">
                          <a:latin typeface="Meiryo UI" panose="020B0604030504040204" pitchFamily="50" charset="-128"/>
                          <a:ea typeface="Meiryo UI" panose="020B0604030504040204" pitchFamily="50" charset="-128"/>
                        </a:rPr>
                        <a:t>イベント出展料</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a:latin typeface="Meiryo UI" panose="020B0604030504040204" pitchFamily="50" charset="-128"/>
                          <a:ea typeface="Meiryo UI" panose="020B0604030504040204" pitchFamily="50" charset="-128"/>
                        </a:rPr>
                        <a:t>BPM</a:t>
                      </a:r>
                      <a:r>
                        <a:rPr kumimoji="1" lang="ja-JP" altLang="en-US" sz="1400" dirty="0">
                          <a:latin typeface="Meiryo UI" panose="020B0604030504040204" pitchFamily="50" charset="-128"/>
                          <a:ea typeface="Meiryo UI" panose="020B0604030504040204" pitchFamily="50" charset="-128"/>
                        </a:rPr>
                        <a:t>フォーラム</a:t>
                      </a:r>
                      <a:endParaRPr kumimoji="1" lang="en-US" altLang="ja-JP" sz="1400" dirty="0">
                        <a:latin typeface="Meiryo UI" panose="020B0604030504040204" pitchFamily="50" charset="-128"/>
                        <a:ea typeface="Meiryo UI" panose="020B0604030504040204" pitchFamily="50" charset="-128"/>
                      </a:endParaRPr>
                    </a:p>
                    <a:p>
                      <a:pPr algn="r"/>
                      <a:r>
                        <a:rPr kumimoji="1" lang="ja-JP" altLang="en-US" sz="1400" dirty="0">
                          <a:latin typeface="Meiryo UI" panose="020B0604030504040204" pitchFamily="50" charset="-128"/>
                          <a:ea typeface="Meiryo UI" panose="020B0604030504040204" pitchFamily="50" charset="-128"/>
                        </a:rPr>
                        <a:t>国際物流展</a:t>
                      </a:r>
                    </a:p>
                  </a:txBody>
                  <a:tcPr/>
                </a:tc>
                <a:tc>
                  <a:txBody>
                    <a:bodyPr/>
                    <a:lstStyle/>
                    <a:p>
                      <a:pPr algn="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a:latin typeface="Meiryo UI" panose="020B0604030504040204" pitchFamily="50" charset="-128"/>
                          <a:ea typeface="Meiryo UI" panose="020B0604030504040204" pitchFamily="50" charset="-128"/>
                        </a:rPr>
                        <a:t>600,000</a:t>
                      </a:r>
                    </a:p>
                    <a:p>
                      <a:pPr algn="r"/>
                      <a:r>
                        <a:rPr kumimoji="1" lang="en-US" altLang="ja-JP" sz="1400" dirty="0">
                          <a:latin typeface="Meiryo UI" panose="020B0604030504040204" pitchFamily="50" charset="-128"/>
                          <a:ea typeface="Meiryo UI" panose="020B0604030504040204" pitchFamily="50" charset="-128"/>
                        </a:rPr>
                        <a:t>600,000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SPS</a:t>
                      </a:r>
                      <a:r>
                        <a:rPr kumimoji="1" lang="ja-JP" altLang="en-US" sz="1400" dirty="0">
                          <a:latin typeface="Meiryo UI" panose="020B0604030504040204" pitchFamily="50" charset="-128"/>
                          <a:ea typeface="Meiryo UI" panose="020B0604030504040204" pitchFamily="50" charset="-128"/>
                        </a:rPr>
                        <a:t>との共同出店も検討要</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現時点ではキャンセル待ち</a:t>
                      </a:r>
                    </a:p>
                  </a:txBody>
                  <a:tcPr/>
                </a:tc>
                <a:extLst>
                  <a:ext uri="{0D108BD9-81ED-4DB2-BD59-A6C34878D82A}">
                    <a16:rowId xmlns:a16="http://schemas.microsoft.com/office/drawing/2014/main" val="1045731330"/>
                  </a:ext>
                </a:extLst>
              </a:tr>
              <a:tr h="370840">
                <a:tc>
                  <a:txBody>
                    <a:bodyPr/>
                    <a:lstStyle/>
                    <a:p>
                      <a:r>
                        <a:rPr kumimoji="1" lang="ja-JP" altLang="en-US" sz="1400" dirty="0">
                          <a:latin typeface="Meiryo UI" panose="020B0604030504040204" pitchFamily="50" charset="-128"/>
                          <a:ea typeface="Meiryo UI" panose="020B0604030504040204" pitchFamily="50" charset="-128"/>
                        </a:rPr>
                        <a:t>ユーザーコンフェレンス</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err="1">
                          <a:latin typeface="Meiryo UI" panose="020B0604030504040204" pitchFamily="50" charset="-128"/>
                          <a:ea typeface="Meiryo UI" panose="020B0604030504040204" pitchFamily="50" charset="-128"/>
                        </a:rPr>
                        <a:t>iGrafx</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err="1">
                          <a:latin typeface="Meiryo UI" panose="020B0604030504040204" pitchFamily="50" charset="-128"/>
                          <a:ea typeface="Meiryo UI" panose="020B0604030504040204" pitchFamily="50" charset="-128"/>
                        </a:rPr>
                        <a:t>GeneXus</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err="1">
                          <a:latin typeface="Meiryo UI" panose="020B0604030504040204" pitchFamily="50" charset="-128"/>
                          <a:ea typeface="Meiryo UI" panose="020B0604030504040204" pitchFamily="50" charset="-128"/>
                        </a:rPr>
                        <a:t>myInvenio</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a:latin typeface="Meiryo UI" panose="020B0604030504040204" pitchFamily="50" charset="-128"/>
                          <a:ea typeface="Meiryo UI" panose="020B0604030504040204" pitchFamily="50" charset="-128"/>
                        </a:rPr>
                        <a:t>1,200,000</a:t>
                      </a:r>
                    </a:p>
                    <a:p>
                      <a:pPr algn="r"/>
                      <a:r>
                        <a:rPr kumimoji="1" lang="en-US" altLang="ja-JP" sz="1400" dirty="0">
                          <a:latin typeface="Meiryo UI" panose="020B0604030504040204" pitchFamily="50" charset="-128"/>
                          <a:ea typeface="Meiryo UI" panose="020B0604030504040204" pitchFamily="50" charset="-128"/>
                        </a:rPr>
                        <a:t>1,600,000</a:t>
                      </a:r>
                    </a:p>
                    <a:p>
                      <a:pPr algn="r"/>
                      <a:r>
                        <a:rPr kumimoji="1" lang="en-US" altLang="ja-JP" sz="1400" dirty="0">
                          <a:latin typeface="Meiryo UI" panose="020B0604030504040204" pitchFamily="50" charset="-128"/>
                          <a:ea typeface="Meiryo UI" panose="020B0604030504040204" pitchFamily="50" charset="-128"/>
                        </a:rPr>
                        <a:t>1,200,000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US</a:t>
                      </a:r>
                    </a:p>
                    <a:p>
                      <a:r>
                        <a:rPr kumimoji="1" lang="ja-JP" altLang="en-US" sz="1400" dirty="0">
                          <a:latin typeface="Meiryo UI" panose="020B0604030504040204" pitchFamily="50" charset="-128"/>
                          <a:ea typeface="Meiryo UI" panose="020B0604030504040204" pitchFamily="50" charset="-128"/>
                        </a:rPr>
                        <a:t>＠</a:t>
                      </a:r>
                      <a:r>
                        <a:rPr kumimoji="1" lang="en-US" altLang="ja-JP" sz="1400" dirty="0">
                          <a:latin typeface="Meiryo UI" panose="020B0604030504040204" pitchFamily="50" charset="-128"/>
                          <a:ea typeface="Meiryo UI" panose="020B0604030504040204" pitchFamily="50" charset="-128"/>
                        </a:rPr>
                        <a:t>Uruguay</a:t>
                      </a:r>
                    </a:p>
                    <a:p>
                      <a:r>
                        <a:rPr kumimoji="1" lang="ja-JP" altLang="en-US" sz="1400" dirty="0">
                          <a:latin typeface="Meiryo UI" panose="020B0604030504040204" pitchFamily="50" charset="-128"/>
                          <a:ea typeface="Meiryo UI" panose="020B0604030504040204" pitchFamily="50" charset="-128"/>
                        </a:rPr>
                        <a:t>（要確認）</a:t>
                      </a:r>
                    </a:p>
                  </a:txBody>
                  <a:tcPr/>
                </a:tc>
                <a:extLst>
                  <a:ext uri="{0D108BD9-81ED-4DB2-BD59-A6C34878D82A}">
                    <a16:rowId xmlns:a16="http://schemas.microsoft.com/office/drawing/2014/main" val="535428771"/>
                  </a:ext>
                </a:extLst>
              </a:tr>
              <a:tr h="370840">
                <a:tc>
                  <a:txBody>
                    <a:bodyPr/>
                    <a:lstStyle/>
                    <a:p>
                      <a:r>
                        <a:rPr kumimoji="1" lang="ja-JP" altLang="en-US" sz="1400" dirty="0">
                          <a:latin typeface="Meiryo UI" panose="020B0604030504040204" pitchFamily="50" charset="-128"/>
                          <a:ea typeface="Meiryo UI" panose="020B0604030504040204" pitchFamily="50" charset="-128"/>
                        </a:rPr>
                        <a:t>パートナーライセンス</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err="1">
                          <a:latin typeface="Meiryo UI" panose="020B0604030504040204" pitchFamily="50" charset="-128"/>
                          <a:ea typeface="Meiryo UI" panose="020B0604030504040204" pitchFamily="50" charset="-128"/>
                        </a:rPr>
                        <a:t>myInvenio</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a:latin typeface="Meiryo UI" panose="020B0604030504040204" pitchFamily="50" charset="-128"/>
                          <a:ea typeface="Meiryo UI" panose="020B0604030504040204" pitchFamily="50" charset="-128"/>
                        </a:rPr>
                        <a:t>400,000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ハートコア社との提携ベース</a:t>
                      </a:r>
                    </a:p>
                  </a:txBody>
                  <a:tcPr/>
                </a:tc>
                <a:extLst>
                  <a:ext uri="{0D108BD9-81ED-4DB2-BD59-A6C34878D82A}">
                    <a16:rowId xmlns:a16="http://schemas.microsoft.com/office/drawing/2014/main" val="2875765327"/>
                  </a:ext>
                </a:extLst>
              </a:tr>
              <a:tr h="370840">
                <a:tc>
                  <a:txBody>
                    <a:bodyPr/>
                    <a:lstStyle/>
                    <a:p>
                      <a:r>
                        <a:rPr kumimoji="1" lang="ja-JP" altLang="en-US" sz="1400" dirty="0">
                          <a:latin typeface="Meiryo UI" panose="020B0604030504040204" pitchFamily="50" charset="-128"/>
                          <a:ea typeface="Meiryo UI" panose="020B0604030504040204" pitchFamily="50" charset="-128"/>
                        </a:rPr>
                        <a:t>製品トレーニング</a:t>
                      </a: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err="1">
                          <a:latin typeface="Meiryo UI" panose="020B0604030504040204" pitchFamily="50" charset="-128"/>
                          <a:ea typeface="Meiryo UI" panose="020B0604030504040204" pitchFamily="50" charset="-128"/>
                        </a:rPr>
                        <a:t>myInvenio</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r"/>
                      <a:endParaRPr kumimoji="1" lang="en-US" altLang="ja-JP" sz="1400" dirty="0">
                        <a:latin typeface="Meiryo UI" panose="020B0604030504040204" pitchFamily="50" charset="-128"/>
                        <a:ea typeface="Meiryo UI" panose="020B0604030504040204" pitchFamily="50" charset="-128"/>
                      </a:endParaRPr>
                    </a:p>
                    <a:p>
                      <a:pPr algn="r"/>
                      <a:r>
                        <a:rPr kumimoji="1" lang="en-US" altLang="ja-JP" sz="1400" dirty="0">
                          <a:latin typeface="Meiryo UI" panose="020B0604030504040204" pitchFamily="50" charset="-128"/>
                          <a:ea typeface="Meiryo UI" panose="020B0604030504040204" pitchFamily="50" charset="-128"/>
                        </a:rPr>
                        <a:t>600,000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ハートコア社との提携ベース</a:t>
                      </a:r>
                    </a:p>
                  </a:txBody>
                  <a:tcPr/>
                </a:tc>
                <a:extLst>
                  <a:ext uri="{0D108BD9-81ED-4DB2-BD59-A6C34878D82A}">
                    <a16:rowId xmlns:a16="http://schemas.microsoft.com/office/drawing/2014/main" val="459647743"/>
                  </a:ext>
                </a:extLst>
              </a:tr>
              <a:tr h="370840">
                <a:tc>
                  <a:txBody>
                    <a:bodyPr/>
                    <a:lstStyle/>
                    <a:p>
                      <a:r>
                        <a:rPr kumimoji="1" lang="en-US" altLang="ja-JP" sz="1400" dirty="0">
                          <a:latin typeface="Meiryo UI" panose="020B0604030504040204" pitchFamily="50" charset="-128"/>
                          <a:ea typeface="Meiryo UI" panose="020B0604030504040204" pitchFamily="50" charset="-128"/>
                        </a:rPr>
                        <a:t>PR</a:t>
                      </a:r>
                      <a:r>
                        <a:rPr kumimoji="1" lang="ja-JP" altLang="en-US" sz="1400" dirty="0">
                          <a:latin typeface="Meiryo UI" panose="020B0604030504040204" pitchFamily="50" charset="-128"/>
                          <a:ea typeface="Meiryo UI" panose="020B0604030504040204" pitchFamily="50" charset="-128"/>
                        </a:rPr>
                        <a:t>支援費（年間）</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a:latin typeface="Meiryo UI" panose="020B0604030504040204" pitchFamily="50" charset="-128"/>
                          <a:ea typeface="Meiryo UI" panose="020B0604030504040204" pitchFamily="50" charset="-128"/>
                        </a:rPr>
                        <a:t>3,000,000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外部支援費</a:t>
                      </a:r>
                    </a:p>
                  </a:txBody>
                  <a:tcPr/>
                </a:tc>
                <a:extLst>
                  <a:ext uri="{0D108BD9-81ED-4DB2-BD59-A6C34878D82A}">
                    <a16:rowId xmlns:a16="http://schemas.microsoft.com/office/drawing/2014/main" val="3220410331"/>
                  </a:ext>
                </a:extLst>
              </a:tr>
              <a:tr h="370840">
                <a:tc>
                  <a:txBody>
                    <a:bodyPr/>
                    <a:lstStyle/>
                    <a:p>
                      <a:r>
                        <a:rPr kumimoji="1" lang="ja-JP" altLang="en-US" sz="1400" dirty="0">
                          <a:latin typeface="Meiryo UI" panose="020B0604030504040204" pitchFamily="50" charset="-128"/>
                          <a:ea typeface="Meiryo UI" panose="020B0604030504040204" pitchFamily="50" charset="-128"/>
                        </a:rPr>
                        <a:t>販促物作成費</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a:latin typeface="Meiryo UI" panose="020B0604030504040204" pitchFamily="50" charset="-128"/>
                          <a:ea typeface="Meiryo UI" panose="020B0604030504040204" pitchFamily="50" charset="-128"/>
                        </a:rPr>
                        <a:t>500,000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endParaRPr kumimoji="1" lang="ja-JP" altLang="en-US"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30935557"/>
                  </a:ext>
                </a:extLst>
              </a:tr>
              <a:tr h="370840">
                <a:tc>
                  <a:txBody>
                    <a:bodyPr/>
                    <a:lstStyle/>
                    <a:p>
                      <a:r>
                        <a:rPr kumimoji="1" lang="ja-JP" altLang="en-US" sz="1400" dirty="0">
                          <a:latin typeface="Meiryo UI" panose="020B0604030504040204" pitchFamily="50" charset="-128"/>
                          <a:ea typeface="Meiryo UI" panose="020B0604030504040204" pitchFamily="50" charset="-128"/>
                        </a:rPr>
                        <a:t>撮影設備費</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a:latin typeface="Meiryo UI" panose="020B0604030504040204" pitchFamily="50" charset="-128"/>
                          <a:ea typeface="Meiryo UI" panose="020B0604030504040204" pitchFamily="50" charset="-128"/>
                        </a:rPr>
                        <a:t>500,000</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en-US" altLang="ja-JP" sz="1400" dirty="0">
                          <a:latin typeface="Meiryo UI" panose="020B0604030504040204" pitchFamily="50" charset="-128"/>
                          <a:ea typeface="Meiryo UI" panose="020B0604030504040204" pitchFamily="50" charset="-128"/>
                        </a:rPr>
                        <a:t>311</a:t>
                      </a:r>
                      <a:r>
                        <a:rPr kumimoji="1" lang="ja-JP" altLang="en-US" sz="1400" dirty="0">
                          <a:latin typeface="Meiryo UI" panose="020B0604030504040204" pitchFamily="50" charset="-128"/>
                          <a:ea typeface="Meiryo UI" panose="020B0604030504040204" pitchFamily="50" charset="-128"/>
                        </a:rPr>
                        <a:t>（３</a:t>
                      </a:r>
                      <a:r>
                        <a:rPr kumimoji="1" lang="en-US" altLang="ja-JP" sz="1400" dirty="0">
                          <a:latin typeface="Meiryo UI" panose="020B0604030504040204" pitchFamily="50" charset="-128"/>
                          <a:ea typeface="Meiryo UI" panose="020B0604030504040204" pitchFamily="50" charset="-128"/>
                        </a:rPr>
                        <a:t>F</a:t>
                      </a:r>
                      <a:r>
                        <a:rPr kumimoji="1" lang="ja-JP" altLang="en-US" sz="1400" dirty="0">
                          <a:latin typeface="Meiryo UI" panose="020B0604030504040204" pitchFamily="50" charset="-128"/>
                          <a:ea typeface="Meiryo UI" panose="020B0604030504040204" pitchFamily="50" charset="-128"/>
                        </a:rPr>
                        <a:t>）設営を検討</a:t>
                      </a:r>
                    </a:p>
                  </a:txBody>
                  <a:tcPr/>
                </a:tc>
                <a:extLst>
                  <a:ext uri="{0D108BD9-81ED-4DB2-BD59-A6C34878D82A}">
                    <a16:rowId xmlns:a16="http://schemas.microsoft.com/office/drawing/2014/main" val="481531678"/>
                  </a:ext>
                </a:extLst>
              </a:tr>
              <a:tr h="370840">
                <a:tc>
                  <a:txBody>
                    <a:bodyPr/>
                    <a:lstStyle/>
                    <a:p>
                      <a:r>
                        <a:rPr kumimoji="1" lang="ja-JP" altLang="en-US" sz="1400" b="1" dirty="0">
                          <a:latin typeface="Meiryo UI" panose="020B0604030504040204" pitchFamily="50" charset="-128"/>
                          <a:ea typeface="Meiryo UI" panose="020B0604030504040204" pitchFamily="50" charset="-128"/>
                        </a:rPr>
                        <a:t>合計</a:t>
                      </a:r>
                      <a:endParaRPr kumimoji="1" lang="en-US" altLang="ja-JP" sz="14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b="1" dirty="0">
                          <a:latin typeface="Meiryo UI" panose="020B0604030504040204" pitchFamily="50" charset="-128"/>
                          <a:ea typeface="Meiryo UI" panose="020B0604030504040204" pitchFamily="50" charset="-128"/>
                        </a:rPr>
                        <a:t>10,200,000</a:t>
                      </a:r>
                      <a:endParaRPr kumimoji="1" lang="ja-JP" altLang="en-US" sz="1400" b="1" dirty="0">
                        <a:latin typeface="Meiryo UI" panose="020B0604030504040204" pitchFamily="50" charset="-128"/>
                        <a:ea typeface="Meiryo UI" panose="020B0604030504040204" pitchFamily="50" charset="-128"/>
                      </a:endParaRPr>
                    </a:p>
                  </a:txBody>
                  <a:tcPr/>
                </a:tc>
                <a:tc>
                  <a:txBody>
                    <a:bodyPr/>
                    <a:lstStyle/>
                    <a:p>
                      <a:endParaRPr kumimoji="1" lang="ja-JP" altLang="en-US" sz="14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19039074"/>
                  </a:ext>
                </a:extLst>
              </a:tr>
            </a:tbl>
          </a:graphicData>
        </a:graphic>
      </p:graphicFrame>
    </p:spTree>
    <p:extLst>
      <p:ext uri="{BB962C8B-B14F-4D97-AF65-F5344CB8AC3E}">
        <p14:creationId xmlns:p14="http://schemas.microsoft.com/office/powerpoint/2010/main" val="1887970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753600" cy="7315829"/>
          </a:xfrm>
          <a:prstGeom prst="rect">
            <a:avLst/>
          </a:prstGeom>
          <a:blipFill>
            <a:blip r:embed="rId2" cstate="print"/>
            <a:stretch>
              <a:fillRect/>
            </a:stretch>
          </a:blipFill>
        </p:spPr>
        <p:txBody>
          <a:bodyPr wrap="square" lIns="0" tIns="0" rIns="0" bIns="0" rtlCol="0"/>
          <a:lstStyle/>
          <a:p>
            <a:endParaRPr dirty="0"/>
          </a:p>
        </p:txBody>
      </p:sp>
      <p:sp>
        <p:nvSpPr>
          <p:cNvPr id="3" name="object 3"/>
          <p:cNvSpPr/>
          <p:nvPr/>
        </p:nvSpPr>
        <p:spPr>
          <a:xfrm>
            <a:off x="0" y="0"/>
            <a:ext cx="3124835" cy="7315200"/>
          </a:xfrm>
          <a:custGeom>
            <a:avLst/>
            <a:gdLst/>
            <a:ahLst/>
            <a:cxnLst/>
            <a:rect l="l" t="t" r="r" b="b"/>
            <a:pathLst>
              <a:path w="3124835" h="7315200">
                <a:moveTo>
                  <a:pt x="0" y="7315200"/>
                </a:moveTo>
                <a:lnTo>
                  <a:pt x="3124365" y="7315200"/>
                </a:lnTo>
                <a:lnTo>
                  <a:pt x="3124365" y="0"/>
                </a:lnTo>
                <a:lnTo>
                  <a:pt x="0" y="0"/>
                </a:lnTo>
                <a:lnTo>
                  <a:pt x="0" y="7315200"/>
                </a:lnTo>
                <a:close/>
              </a:path>
            </a:pathLst>
          </a:custGeom>
          <a:solidFill>
            <a:srgbClr val="FFDE02"/>
          </a:solidFill>
        </p:spPr>
        <p:txBody>
          <a:bodyPr wrap="square" lIns="0" tIns="0" rIns="0" bIns="0" rtlCol="0"/>
          <a:lstStyle/>
          <a:p>
            <a:endParaRPr/>
          </a:p>
        </p:txBody>
      </p:sp>
      <p:sp>
        <p:nvSpPr>
          <p:cNvPr id="4" name="object 4"/>
          <p:cNvSpPr/>
          <p:nvPr/>
        </p:nvSpPr>
        <p:spPr>
          <a:xfrm>
            <a:off x="630156" y="0"/>
            <a:ext cx="104775" cy="2029460"/>
          </a:xfrm>
          <a:custGeom>
            <a:avLst/>
            <a:gdLst/>
            <a:ahLst/>
            <a:cxnLst/>
            <a:rect l="l" t="t" r="r" b="b"/>
            <a:pathLst>
              <a:path w="104775" h="2029460">
                <a:moveTo>
                  <a:pt x="104775" y="0"/>
                </a:moveTo>
                <a:lnTo>
                  <a:pt x="104775" y="2028998"/>
                </a:lnTo>
                <a:lnTo>
                  <a:pt x="0" y="2028998"/>
                </a:lnTo>
                <a:lnTo>
                  <a:pt x="0" y="0"/>
                </a:lnTo>
                <a:lnTo>
                  <a:pt x="104775" y="0"/>
                </a:lnTo>
                <a:close/>
              </a:path>
            </a:pathLst>
          </a:custGeom>
          <a:solidFill>
            <a:srgbClr val="066AA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5" name="object 5"/>
          <p:cNvSpPr/>
          <p:nvPr/>
        </p:nvSpPr>
        <p:spPr>
          <a:xfrm>
            <a:off x="7724533" y="630101"/>
            <a:ext cx="2029460" cy="104775"/>
          </a:xfrm>
          <a:custGeom>
            <a:avLst/>
            <a:gdLst/>
            <a:ahLst/>
            <a:cxnLst/>
            <a:rect l="l" t="t" r="r" b="b"/>
            <a:pathLst>
              <a:path w="2029459" h="104775">
                <a:moveTo>
                  <a:pt x="0" y="104774"/>
                </a:moveTo>
                <a:lnTo>
                  <a:pt x="0" y="0"/>
                </a:lnTo>
                <a:lnTo>
                  <a:pt x="2029066" y="0"/>
                </a:lnTo>
                <a:lnTo>
                  <a:pt x="2029066" y="104774"/>
                </a:lnTo>
                <a:lnTo>
                  <a:pt x="0" y="104774"/>
                </a:lnTo>
                <a:close/>
              </a:path>
            </a:pathLst>
          </a:custGeom>
          <a:solidFill>
            <a:srgbClr val="066AA2"/>
          </a:solidFill>
        </p:spPr>
        <p:txBody>
          <a:bodyPr wrap="square" lIns="0" tIns="0" rIns="0" bIns="0" rtlCol="0"/>
          <a:lstStyle/>
          <a:p>
            <a:endParaRPr>
              <a:latin typeface="Arial" panose="020B0604020202020204" pitchFamily="34" charset="0"/>
              <a:cs typeface="Arial" panose="020B0604020202020204" pitchFamily="34" charset="0"/>
            </a:endParaRPr>
          </a:p>
        </p:txBody>
      </p:sp>
      <p:sp>
        <p:nvSpPr>
          <p:cNvPr id="7" name="object 7"/>
          <p:cNvSpPr/>
          <p:nvPr/>
        </p:nvSpPr>
        <p:spPr>
          <a:xfrm>
            <a:off x="9022080" y="5282501"/>
            <a:ext cx="104775" cy="2033270"/>
          </a:xfrm>
          <a:custGeom>
            <a:avLst/>
            <a:gdLst/>
            <a:ahLst/>
            <a:cxnLst/>
            <a:rect l="l" t="t" r="r" b="b"/>
            <a:pathLst>
              <a:path w="104775" h="2033270">
                <a:moveTo>
                  <a:pt x="0" y="0"/>
                </a:moveTo>
                <a:lnTo>
                  <a:pt x="104774" y="0"/>
                </a:lnTo>
                <a:lnTo>
                  <a:pt x="104774" y="2032698"/>
                </a:lnTo>
                <a:lnTo>
                  <a:pt x="0" y="2032698"/>
                </a:lnTo>
                <a:lnTo>
                  <a:pt x="0" y="0"/>
                </a:lnTo>
                <a:close/>
              </a:path>
            </a:pathLst>
          </a:custGeom>
          <a:solidFill>
            <a:srgbClr val="066AA2"/>
          </a:solidFill>
        </p:spPr>
        <p:txBody>
          <a:bodyPr wrap="square" lIns="0" tIns="0" rIns="0" bIns="0" rtlCol="0"/>
          <a:lstStyle/>
          <a:p>
            <a:endParaRPr/>
          </a:p>
        </p:txBody>
      </p:sp>
      <p:sp>
        <p:nvSpPr>
          <p:cNvPr id="8" name="object 8"/>
          <p:cNvSpPr txBox="1">
            <a:spLocks noGrp="1"/>
          </p:cNvSpPr>
          <p:nvPr>
            <p:ph type="title"/>
          </p:nvPr>
        </p:nvSpPr>
        <p:spPr>
          <a:xfrm>
            <a:off x="3841254" y="1276539"/>
            <a:ext cx="3778746" cy="628377"/>
          </a:xfrm>
          <a:prstGeom prst="rect">
            <a:avLst/>
          </a:prstGeom>
        </p:spPr>
        <p:txBody>
          <a:bodyPr vert="horz" wrap="square" lIns="0" tIns="12700" rIns="0" bIns="0" rtlCol="0">
            <a:spAutoFit/>
          </a:bodyPr>
          <a:lstStyle/>
          <a:p>
            <a:pPr marL="12700">
              <a:lnSpc>
                <a:spcPct val="100000"/>
              </a:lnSpc>
              <a:spcBef>
                <a:spcPts val="100"/>
              </a:spcBef>
            </a:pPr>
            <a:r>
              <a:rPr lang="en-GB" sz="4000" dirty="0">
                <a:solidFill>
                  <a:srgbClr val="FFDE02"/>
                </a:solidFill>
                <a:latin typeface="Arial" panose="020B0604020202020204" pitchFamily="34" charset="0"/>
                <a:cs typeface="Arial" panose="020B0604020202020204" pitchFamily="34" charset="0"/>
              </a:rPr>
              <a:t>Contact Us</a:t>
            </a:r>
            <a:endParaRPr sz="4000" dirty="0">
              <a:latin typeface="Arial" panose="020B0604020202020204" pitchFamily="34" charset="0"/>
              <a:cs typeface="Arial" panose="020B0604020202020204" pitchFamily="34" charset="0"/>
            </a:endParaRPr>
          </a:p>
        </p:txBody>
      </p:sp>
      <p:sp>
        <p:nvSpPr>
          <p:cNvPr id="9" name="object 9"/>
          <p:cNvSpPr txBox="1"/>
          <p:nvPr/>
        </p:nvSpPr>
        <p:spPr>
          <a:xfrm>
            <a:off x="3841254" y="2286000"/>
            <a:ext cx="4921746" cy="4135748"/>
          </a:xfrm>
          <a:prstGeom prst="rect">
            <a:avLst/>
          </a:prstGeom>
        </p:spPr>
        <p:txBody>
          <a:bodyPr vert="horz" wrap="square" lIns="0" tIns="153670" rIns="0" bIns="0" rtlCol="0">
            <a:spAutoFit/>
          </a:bodyPr>
          <a:lstStyle/>
          <a:p>
            <a:pPr marL="12700">
              <a:lnSpc>
                <a:spcPct val="100000"/>
              </a:lnSpc>
              <a:spcBef>
                <a:spcPts val="1210"/>
              </a:spcBef>
            </a:pPr>
            <a:r>
              <a:rPr lang="en-GB" sz="1800" b="1" dirty="0">
                <a:solidFill>
                  <a:srgbClr val="FFDE02"/>
                </a:solidFill>
                <a:latin typeface="Arial" panose="020B0604020202020204" pitchFamily="34" charset="0"/>
                <a:ea typeface="Meiryo UI" panose="020B0604030504040204" pitchFamily="50" charset="-128"/>
                <a:cs typeface="Arial" panose="020B0604020202020204" pitchFamily="34" charset="0"/>
              </a:rPr>
              <a:t>Headquarters</a:t>
            </a:r>
            <a:endParaRPr sz="1800" b="1" dirty="0">
              <a:latin typeface="Arial" panose="020B0604020202020204" pitchFamily="34" charset="0"/>
              <a:ea typeface="Meiryo UI" panose="020B0604030504040204" pitchFamily="50" charset="-128"/>
              <a:cs typeface="Arial" panose="020B0604020202020204" pitchFamily="34" charset="0"/>
            </a:endParaRPr>
          </a:p>
          <a:p>
            <a:pPr marL="12700">
              <a:lnSpc>
                <a:spcPct val="100000"/>
              </a:lnSpc>
              <a:spcBef>
                <a:spcPts val="745"/>
              </a:spcBef>
            </a:pPr>
            <a:r>
              <a:rPr sz="1200" dirty="0">
                <a:solidFill>
                  <a:srgbClr val="FFFFFF"/>
                </a:solidFill>
                <a:latin typeface="Arial" panose="020B0604020202020204" pitchFamily="34" charset="0"/>
                <a:ea typeface="Meiryo UI" panose="020B0604030504040204" pitchFamily="50" charset="-128"/>
                <a:cs typeface="Arial" panose="020B0604020202020204" pitchFamily="34" charset="0"/>
              </a:rPr>
              <a:t>〒220-0011</a:t>
            </a:r>
            <a:endParaRPr sz="1200" dirty="0">
              <a:latin typeface="Arial" panose="020B0604020202020204" pitchFamily="34" charset="0"/>
              <a:ea typeface="Meiryo UI" panose="020B0604030504040204" pitchFamily="50" charset="-128"/>
              <a:cs typeface="Arial" panose="020B0604020202020204" pitchFamily="34" charset="0"/>
            </a:endParaRPr>
          </a:p>
          <a:p>
            <a:pPr marL="12700">
              <a:lnSpc>
                <a:spcPct val="100000"/>
              </a:lnSpc>
              <a:spcBef>
                <a:spcPts val="370"/>
              </a:spcBef>
            </a:pPr>
            <a:r>
              <a:rPr lang="en-US" altLang="ja-JP" sz="1200" dirty="0">
                <a:solidFill>
                  <a:schemeClr val="bg1"/>
                </a:solidFill>
                <a:latin typeface="Arial" panose="020B0604020202020204" pitchFamily="34" charset="0"/>
                <a:ea typeface="Meiryo UI" panose="020B0604030504040204" pitchFamily="50" charset="-128"/>
                <a:cs typeface="Arial" panose="020B0604020202020204" pitchFamily="34" charset="0"/>
              </a:rPr>
              <a:t>1-1-2 Takashima, Nishi-Ku </a:t>
            </a:r>
          </a:p>
          <a:p>
            <a:pPr marL="12700">
              <a:lnSpc>
                <a:spcPct val="100000"/>
              </a:lnSpc>
              <a:spcBef>
                <a:spcPts val="370"/>
              </a:spcBef>
            </a:pPr>
            <a:r>
              <a:rPr lang="en-US" altLang="ja-JP" sz="1200" dirty="0">
                <a:solidFill>
                  <a:schemeClr val="bg1"/>
                </a:solidFill>
                <a:latin typeface="Arial" panose="020B0604020202020204" pitchFamily="34" charset="0"/>
                <a:ea typeface="Meiryo UI" panose="020B0604030504040204" pitchFamily="50" charset="-128"/>
                <a:cs typeface="Arial" panose="020B0604020202020204" pitchFamily="34" charset="0"/>
              </a:rPr>
              <a:t>Yokohama-Shi, Kanagawa-Ken,</a:t>
            </a:r>
          </a:p>
          <a:p>
            <a:pPr marL="12700">
              <a:lnSpc>
                <a:spcPct val="100000"/>
              </a:lnSpc>
              <a:spcBef>
                <a:spcPts val="370"/>
              </a:spcBef>
            </a:pPr>
            <a:r>
              <a:rPr lang="en-US" altLang="ja-JP" sz="1200" dirty="0">
                <a:solidFill>
                  <a:schemeClr val="bg1"/>
                </a:solidFill>
                <a:latin typeface="Arial" panose="020B0604020202020204" pitchFamily="34" charset="0"/>
                <a:ea typeface="Meiryo UI" panose="020B0604030504040204" pitchFamily="50" charset="-128"/>
                <a:cs typeface="Arial" panose="020B0604020202020204" pitchFamily="34" charset="0"/>
              </a:rPr>
              <a:t>Yokohama Mitsui Building 15F</a:t>
            </a:r>
          </a:p>
          <a:p>
            <a:pPr marL="12700">
              <a:lnSpc>
                <a:spcPct val="100000"/>
              </a:lnSpc>
              <a:spcBef>
                <a:spcPts val="370"/>
              </a:spcBef>
            </a:pPr>
            <a:endParaRPr lang="en-US" altLang="ja-JP" sz="1200" dirty="0">
              <a:solidFill>
                <a:schemeClr val="bg1"/>
              </a:solidFill>
              <a:latin typeface="Arial" panose="020B0604020202020204" pitchFamily="34" charset="0"/>
              <a:ea typeface="Meiryo UI" panose="020B0604030504040204" pitchFamily="50" charset="-128"/>
              <a:cs typeface="Arial" panose="020B0604020202020204" pitchFamily="34" charset="0"/>
            </a:endParaRPr>
          </a:p>
          <a:p>
            <a:pPr marL="12700">
              <a:spcBef>
                <a:spcPts val="370"/>
              </a:spcBef>
            </a:pPr>
            <a:r>
              <a:rPr lang="en-GB" altLang="ja-JP" b="1" dirty="0">
                <a:solidFill>
                  <a:srgbClr val="FFDE02"/>
                </a:solidFill>
                <a:latin typeface="Arial" panose="020B0604020202020204" pitchFamily="34" charset="0"/>
                <a:ea typeface="Meiryo UI" panose="020B0604030504040204" pitchFamily="50" charset="-128"/>
                <a:cs typeface="Arial" panose="020B0604020202020204" pitchFamily="34" charset="0"/>
              </a:rPr>
              <a:t>Work Office</a:t>
            </a:r>
            <a:endParaRPr lang="en-US" altLang="ja-JP" dirty="0">
              <a:solidFill>
                <a:schemeClr val="bg1"/>
              </a:solidFill>
              <a:latin typeface="Arial" panose="020B0604020202020204" pitchFamily="34" charset="0"/>
              <a:ea typeface="Meiryo UI" panose="020B0604030504040204" pitchFamily="50" charset="-128"/>
              <a:cs typeface="Arial" panose="020B0604020202020204" pitchFamily="34" charset="0"/>
            </a:endParaRPr>
          </a:p>
          <a:p>
            <a:pPr marL="12700">
              <a:spcBef>
                <a:spcPts val="370"/>
              </a:spcBef>
            </a:pPr>
            <a:r>
              <a:rPr lang="en-US" altLang="ja-JP" sz="1200" dirty="0">
                <a:solidFill>
                  <a:schemeClr val="bg1"/>
                </a:solidFill>
                <a:latin typeface="Meiryo UI" panose="020B0604030504040204" pitchFamily="50" charset="-128"/>
                <a:ea typeface="Meiryo UI" panose="020B0604030504040204" pitchFamily="50" charset="-128"/>
                <a:cs typeface="Arial"/>
              </a:rPr>
              <a:t>1-2-3 Osaki, Shinagawa-Ku, Tokyo</a:t>
            </a:r>
          </a:p>
          <a:p>
            <a:pPr marL="12700">
              <a:spcBef>
                <a:spcPts val="370"/>
              </a:spcBef>
            </a:pPr>
            <a:r>
              <a:rPr lang="en-US" altLang="ja-JP" sz="1200" dirty="0">
                <a:solidFill>
                  <a:schemeClr val="bg1"/>
                </a:solidFill>
                <a:latin typeface="Meiryo UI" panose="020B0604030504040204" pitchFamily="50" charset="-128"/>
                <a:ea typeface="Meiryo UI" panose="020B0604030504040204" pitchFamily="50" charset="-128"/>
                <a:cs typeface="Arial"/>
              </a:rPr>
              <a:t>Art Village Osaki View Tower 315</a:t>
            </a:r>
            <a:endParaRPr lang="en-US" altLang="ja-JP" sz="1200" dirty="0">
              <a:solidFill>
                <a:schemeClr val="bg1"/>
              </a:solidFill>
              <a:latin typeface="Arial" panose="020B0604020202020204" pitchFamily="34" charset="0"/>
              <a:ea typeface="Meiryo UI" panose="020B0604030504040204" pitchFamily="50" charset="-128"/>
              <a:cs typeface="Arial" panose="020B0604020202020204" pitchFamily="34" charset="0"/>
            </a:endParaRPr>
          </a:p>
          <a:p>
            <a:pPr>
              <a:lnSpc>
                <a:spcPct val="100000"/>
              </a:lnSpc>
              <a:spcBef>
                <a:spcPts val="50"/>
              </a:spcBef>
            </a:pPr>
            <a:endParaRPr sz="1750" dirty="0">
              <a:latin typeface="Arial" panose="020B0604020202020204" pitchFamily="34" charset="0"/>
              <a:ea typeface="Meiryo UI" panose="020B0604030504040204" pitchFamily="50" charset="-128"/>
              <a:cs typeface="Arial" panose="020B0604020202020204" pitchFamily="34" charset="0"/>
            </a:endParaRPr>
          </a:p>
          <a:p>
            <a:pPr marL="12700">
              <a:lnSpc>
                <a:spcPct val="100000"/>
              </a:lnSpc>
            </a:pPr>
            <a:r>
              <a:rPr lang="en-US" sz="1800" b="1" dirty="0">
                <a:solidFill>
                  <a:srgbClr val="FFDE02"/>
                </a:solidFill>
                <a:latin typeface="Arial" panose="020B0604020202020204" pitchFamily="34" charset="0"/>
                <a:ea typeface="Meiryo UI" panose="020B0604030504040204" pitchFamily="50" charset="-128"/>
                <a:cs typeface="Arial" panose="020B0604020202020204" pitchFamily="34" charset="0"/>
              </a:rPr>
              <a:t>Email</a:t>
            </a:r>
            <a:endParaRPr sz="1800" b="1" dirty="0">
              <a:latin typeface="Arial" panose="020B0604020202020204" pitchFamily="34" charset="0"/>
              <a:ea typeface="Meiryo UI" panose="020B0604030504040204" pitchFamily="50" charset="-128"/>
              <a:cs typeface="Arial" panose="020B0604020202020204" pitchFamily="34" charset="0"/>
            </a:endParaRPr>
          </a:p>
          <a:p>
            <a:pPr marL="12700">
              <a:lnSpc>
                <a:spcPct val="100000"/>
              </a:lnSpc>
              <a:spcBef>
                <a:spcPts val="740"/>
              </a:spcBef>
            </a:pPr>
            <a:r>
              <a:rPr sz="1200" dirty="0">
                <a:solidFill>
                  <a:srgbClr val="FFFFFF"/>
                </a:solidFill>
                <a:latin typeface="Arial" panose="020B0604020202020204" pitchFamily="34" charset="0"/>
                <a:ea typeface="Meiryo UI" panose="020B0604030504040204" pitchFamily="50" charset="-128"/>
                <a:cs typeface="Arial" panose="020B0604020202020204" pitchFamily="34" charset="0"/>
                <a:hlinkClick r:id="rId3"/>
              </a:rPr>
              <a:t>info@innovative-solutions.co.jp</a:t>
            </a:r>
            <a:endParaRPr sz="1200" dirty="0">
              <a:latin typeface="Arial" panose="020B0604020202020204" pitchFamily="34" charset="0"/>
              <a:ea typeface="Meiryo UI" panose="020B0604030504040204" pitchFamily="50" charset="-128"/>
              <a:cs typeface="Arial" panose="020B0604020202020204" pitchFamily="34" charset="0"/>
            </a:endParaRPr>
          </a:p>
          <a:p>
            <a:pPr>
              <a:lnSpc>
                <a:spcPct val="100000"/>
              </a:lnSpc>
            </a:pPr>
            <a:endParaRPr sz="1200" dirty="0">
              <a:latin typeface="Arial" panose="020B0604020202020204" pitchFamily="34" charset="0"/>
              <a:ea typeface="Meiryo UI" panose="020B0604030504040204" pitchFamily="50" charset="-128"/>
              <a:cs typeface="Arial" panose="020B0604020202020204" pitchFamily="34" charset="0"/>
            </a:endParaRPr>
          </a:p>
          <a:p>
            <a:pPr marL="12700">
              <a:lnSpc>
                <a:spcPct val="100000"/>
              </a:lnSpc>
              <a:spcBef>
                <a:spcPts val="915"/>
              </a:spcBef>
            </a:pPr>
            <a:r>
              <a:rPr lang="en-GB" sz="1800" b="1" dirty="0">
                <a:solidFill>
                  <a:srgbClr val="FFDE02"/>
                </a:solidFill>
                <a:latin typeface="Arial" panose="020B0604020202020204" pitchFamily="34" charset="0"/>
                <a:ea typeface="Meiryo UI" panose="020B0604030504040204" pitchFamily="50" charset="-128"/>
                <a:cs typeface="Arial" panose="020B0604020202020204" pitchFamily="34" charset="0"/>
              </a:rPr>
              <a:t>Tel</a:t>
            </a:r>
            <a:endParaRPr sz="1800" b="1" dirty="0">
              <a:latin typeface="Arial" panose="020B0604020202020204" pitchFamily="34" charset="0"/>
              <a:ea typeface="Meiryo UI" panose="020B0604030504040204" pitchFamily="50" charset="-128"/>
              <a:cs typeface="Arial" panose="020B0604020202020204" pitchFamily="34" charset="0"/>
            </a:endParaRPr>
          </a:p>
          <a:p>
            <a:pPr marL="12700">
              <a:lnSpc>
                <a:spcPct val="100000"/>
              </a:lnSpc>
              <a:spcBef>
                <a:spcPts val="745"/>
              </a:spcBef>
            </a:pPr>
            <a:r>
              <a:rPr sz="1200" dirty="0">
                <a:solidFill>
                  <a:srgbClr val="FFFFFF"/>
                </a:solidFill>
                <a:latin typeface="Arial" panose="020B0604020202020204" pitchFamily="34" charset="0"/>
                <a:ea typeface="Meiryo UI" panose="020B0604030504040204" pitchFamily="50" charset="-128"/>
                <a:cs typeface="Arial" panose="020B0604020202020204" pitchFamily="34" charset="0"/>
              </a:rPr>
              <a:t>03-6420-0692</a:t>
            </a:r>
            <a:endParaRPr sz="1200" dirty="0">
              <a:latin typeface="Arial" panose="020B0604020202020204" pitchFamily="34" charset="0"/>
              <a:ea typeface="Meiryo UI" panose="020B0604030504040204" pitchFamily="50" charset="-128"/>
              <a:cs typeface="Arial" panose="020B0604020202020204" pitchFamily="34" charset="0"/>
            </a:endParaRPr>
          </a:p>
        </p:txBody>
      </p:sp>
      <p:sp>
        <p:nvSpPr>
          <p:cNvPr id="10" name="object 10"/>
          <p:cNvSpPr/>
          <p:nvPr/>
        </p:nvSpPr>
        <p:spPr>
          <a:xfrm>
            <a:off x="381000" y="6262265"/>
            <a:ext cx="2581275" cy="571500"/>
          </a:xfrm>
          <a:prstGeom prst="rect">
            <a:avLst/>
          </a:prstGeom>
          <a:blipFill>
            <a:blip r:embed="rId4" cstate="print"/>
            <a:stretch>
              <a:fillRect/>
            </a:stretch>
          </a:blipFill>
        </p:spPr>
        <p:txBody>
          <a:bodyPr wrap="square" lIns="0" tIns="0" rIns="0" bIns="0" rtlCol="0"/>
          <a:lstStyle/>
          <a:p>
            <a:endParaRPr>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3" y="425259"/>
            <a:ext cx="7973844"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目標の確認</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pic>
        <p:nvPicPr>
          <p:cNvPr id="3" name="図 2">
            <a:extLst>
              <a:ext uri="{FF2B5EF4-FFF2-40B4-BE49-F238E27FC236}">
                <a16:creationId xmlns:a16="http://schemas.microsoft.com/office/drawing/2014/main" id="{67444FC1-19DF-4E77-82D8-02E1B8843627}"/>
              </a:ext>
            </a:extLst>
          </p:cNvPr>
          <p:cNvPicPr>
            <a:picLocks noChangeAspect="1"/>
          </p:cNvPicPr>
          <p:nvPr/>
        </p:nvPicPr>
        <p:blipFill>
          <a:blip r:embed="rId3"/>
          <a:stretch>
            <a:fillRect/>
          </a:stretch>
        </p:blipFill>
        <p:spPr>
          <a:xfrm>
            <a:off x="2808862" y="2667000"/>
            <a:ext cx="6665598" cy="3974432"/>
          </a:xfrm>
          <a:prstGeom prst="rect">
            <a:avLst/>
          </a:prstGeom>
          <a:solidFill>
            <a:schemeClr val="bg1"/>
          </a:solidFill>
        </p:spPr>
      </p:pic>
      <p:graphicFrame>
        <p:nvGraphicFramePr>
          <p:cNvPr id="8" name="Object 2">
            <a:extLst>
              <a:ext uri="{FF2B5EF4-FFF2-40B4-BE49-F238E27FC236}">
                <a16:creationId xmlns:a16="http://schemas.microsoft.com/office/drawing/2014/main" id="{DE9D30DD-B66F-483B-A421-AD32869D5DB9}"/>
              </a:ext>
            </a:extLst>
          </p:cNvPr>
          <p:cNvGraphicFramePr>
            <a:graphicFrameLocks noChangeAspect="1"/>
          </p:cNvGraphicFramePr>
          <p:nvPr>
            <p:extLst>
              <p:ext uri="{D42A27DB-BD31-4B8C-83A1-F6EECF244321}">
                <p14:modId xmlns:p14="http://schemas.microsoft.com/office/powerpoint/2010/main" val="1047828084"/>
              </p:ext>
            </p:extLst>
          </p:nvPr>
        </p:nvGraphicFramePr>
        <p:xfrm>
          <a:off x="279140" y="1047661"/>
          <a:ext cx="7188460" cy="2884176"/>
        </p:xfrm>
        <a:graphic>
          <a:graphicData uri="http://schemas.openxmlformats.org/presentationml/2006/ole">
            <mc:AlternateContent xmlns:mc="http://schemas.openxmlformats.org/markup-compatibility/2006">
              <mc:Choice xmlns:v="urn:schemas-microsoft-com:vml" Requires="v">
                <p:oleObj spid="_x0000_s1051" name="Worksheet" r:id="rId4" imgW="7582023" imgH="3028950" progId="Excel.Sheet.8">
                  <p:embed/>
                </p:oleObj>
              </mc:Choice>
              <mc:Fallback>
                <p:oleObj name="Worksheet" r:id="rId4" imgW="7582023" imgH="3028950" progId="Excel.Sheet.8">
                  <p:embed/>
                  <p:pic>
                    <p:nvPicPr>
                      <p:cNvPr id="1026" name="Object 2"/>
                      <p:cNvPicPr>
                        <a:picLocks noChangeAspect="1" noChangeArrowheads="1"/>
                      </p:cNvPicPr>
                      <p:nvPr/>
                    </p:nvPicPr>
                    <p:blipFill>
                      <a:blip r:embed="rId5"/>
                      <a:srcRect/>
                      <a:stretch>
                        <a:fillRect/>
                      </a:stretch>
                    </p:blipFill>
                    <p:spPr bwMode="auto">
                      <a:xfrm>
                        <a:off x="279140" y="1047661"/>
                        <a:ext cx="7188460" cy="2884176"/>
                      </a:xfrm>
                      <a:prstGeom prst="rect">
                        <a:avLst/>
                      </a:prstGeom>
                      <a:solidFill>
                        <a:schemeClr val="bg1"/>
                      </a:solidFill>
                      <a:ln>
                        <a:solidFill>
                          <a:schemeClr val="bg1">
                            <a:lumMod val="50000"/>
                          </a:schemeClr>
                        </a:solidFill>
                      </a:ln>
                      <a:effectLst/>
                    </p:spPr>
                  </p:pic>
                </p:oleObj>
              </mc:Fallback>
            </mc:AlternateContent>
          </a:graphicData>
        </a:graphic>
      </p:graphicFrame>
      <p:sp>
        <p:nvSpPr>
          <p:cNvPr id="10" name="直角三角形 9">
            <a:extLst>
              <a:ext uri="{FF2B5EF4-FFF2-40B4-BE49-F238E27FC236}">
                <a16:creationId xmlns:a16="http://schemas.microsoft.com/office/drawing/2014/main" id="{54FBD12C-75A2-4644-9BAF-77AC384382A8}"/>
              </a:ext>
            </a:extLst>
          </p:cNvPr>
          <p:cNvSpPr/>
          <p:nvPr/>
        </p:nvSpPr>
        <p:spPr>
          <a:xfrm flipH="1">
            <a:off x="5791200" y="2362200"/>
            <a:ext cx="3124200" cy="3844850"/>
          </a:xfrm>
          <a:prstGeom prst="rtTriangle">
            <a:avLst/>
          </a:prstGeom>
          <a:noFill/>
          <a:ln w="28575">
            <a:solidFill>
              <a:srgbClr val="FF0000"/>
            </a:solidFill>
            <a:prstDash val="dash"/>
          </a:ln>
        </p:spPr>
        <p:txBody>
          <a:bodyPr wrap="square" lIns="0" tIns="0" rIns="0" bIns="0" rtlCol="0" anchor="ctr"/>
          <a:lstStyle/>
          <a:p>
            <a:pPr algn="l"/>
            <a:endParaRPr kumimoji="1" lang="ja-JP" altLang="en-US" dirty="0"/>
          </a:p>
        </p:txBody>
      </p:sp>
      <p:sp>
        <p:nvSpPr>
          <p:cNvPr id="11" name="正方形/長方形 10">
            <a:extLst>
              <a:ext uri="{FF2B5EF4-FFF2-40B4-BE49-F238E27FC236}">
                <a16:creationId xmlns:a16="http://schemas.microsoft.com/office/drawing/2014/main" id="{1E88A79D-C488-48F5-A42D-920294ED2266}"/>
              </a:ext>
            </a:extLst>
          </p:cNvPr>
          <p:cNvSpPr/>
          <p:nvPr/>
        </p:nvSpPr>
        <p:spPr>
          <a:xfrm>
            <a:off x="2286000" y="1258956"/>
            <a:ext cx="914400" cy="2732515"/>
          </a:xfrm>
          <a:prstGeom prst="rect">
            <a:avLst/>
          </a:prstGeom>
          <a:noFill/>
          <a:ln w="28575">
            <a:solidFill>
              <a:srgbClr val="FF0000"/>
            </a:solidFill>
            <a:prstDash val="dash"/>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l"/>
            <a:endParaRPr kumimoji="1" lang="ja-JP" altLang="en-US" dirty="0"/>
          </a:p>
        </p:txBody>
      </p:sp>
      <p:sp>
        <p:nvSpPr>
          <p:cNvPr id="13" name="吹き出し: 角を丸めた四角形 12">
            <a:extLst>
              <a:ext uri="{FF2B5EF4-FFF2-40B4-BE49-F238E27FC236}">
                <a16:creationId xmlns:a16="http://schemas.microsoft.com/office/drawing/2014/main" id="{A22985F6-6A1C-48EF-AB2D-B8A33D4E0C81}"/>
              </a:ext>
            </a:extLst>
          </p:cNvPr>
          <p:cNvSpPr/>
          <p:nvPr/>
        </p:nvSpPr>
        <p:spPr>
          <a:xfrm>
            <a:off x="279140" y="4355582"/>
            <a:ext cx="2387860" cy="2011763"/>
          </a:xfrm>
          <a:prstGeom prst="wedgeRoundRectCallout">
            <a:avLst>
              <a:gd name="adj1" fmla="val 55870"/>
              <a:gd name="adj2" fmla="val -37792"/>
              <a:gd name="adj3" fmla="val 16667"/>
            </a:avLst>
          </a:prstGeom>
          <a:solidFill>
            <a:srgbClr val="FFFFCC"/>
          </a:solidFill>
          <a:ln w="19050">
            <a:solidFill>
              <a:srgbClr val="663300"/>
            </a:solidFill>
            <a:prstDash val="soli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ja-JP" altLang="en-US" dirty="0"/>
              <a:t>今年度は昨年度比で</a:t>
            </a:r>
            <a:r>
              <a:rPr lang="en-US" altLang="ja-JP" dirty="0"/>
              <a:t>178</a:t>
            </a:r>
            <a:r>
              <a:rPr lang="ja-JP" altLang="en-US" dirty="0"/>
              <a:t>％</a:t>
            </a:r>
            <a:endParaRPr lang="en-US" altLang="ja-JP" dirty="0"/>
          </a:p>
          <a:p>
            <a:endParaRPr lang="en-US" altLang="ja-JP" dirty="0"/>
          </a:p>
          <a:p>
            <a:r>
              <a:rPr lang="en-US" altLang="ja-JP" dirty="0"/>
              <a:t>5</a:t>
            </a:r>
            <a:r>
              <a:rPr lang="ja-JP" altLang="en-US" dirty="0"/>
              <a:t>年後の</a:t>
            </a:r>
            <a:r>
              <a:rPr lang="en-US" altLang="ja-JP" dirty="0"/>
              <a:t>2023/24</a:t>
            </a:r>
            <a:r>
              <a:rPr lang="ja-JP" altLang="en-US" dirty="0"/>
              <a:t>年度に向けて</a:t>
            </a:r>
            <a:r>
              <a:rPr lang="en-US" altLang="ja-JP" dirty="0"/>
              <a:t>767</a:t>
            </a:r>
            <a:r>
              <a:rPr lang="ja-JP" altLang="en-US" dirty="0"/>
              <a:t>％の伸び率を目標としている</a:t>
            </a:r>
            <a:endParaRPr lang="en-US" altLang="ja-JP" dirty="0"/>
          </a:p>
        </p:txBody>
      </p:sp>
    </p:spTree>
    <p:extLst>
      <p:ext uri="{BB962C8B-B14F-4D97-AF65-F5344CB8AC3E}">
        <p14:creationId xmlns:p14="http://schemas.microsoft.com/office/powerpoint/2010/main" val="3321901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3" y="425259"/>
            <a:ext cx="7973844"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目標達成のために営業</a:t>
            </a:r>
            <a:r>
              <a:rPr kumimoji="0" lang="en-US" altLang="ja-JP" sz="2450" kern="0" dirty="0">
                <a:solidFill>
                  <a:sysClr val="windowText" lastClr="000000"/>
                </a:solidFill>
                <a:latin typeface="Arial" panose="020B0604020202020204" pitchFamily="34" charset="0"/>
                <a:cs typeface="Arial" panose="020B0604020202020204" pitchFamily="34" charset="0"/>
              </a:rPr>
              <a:t>/</a:t>
            </a:r>
            <a:r>
              <a:rPr kumimoji="0" lang="ja-JP" altLang="en-US" sz="2450" kern="0" dirty="0">
                <a:solidFill>
                  <a:sysClr val="windowText" lastClr="000000"/>
                </a:solidFill>
                <a:latin typeface="Arial" panose="020B0604020202020204" pitchFamily="34" charset="0"/>
                <a:cs typeface="Arial" panose="020B0604020202020204" pitchFamily="34" charset="0"/>
              </a:rPr>
              <a:t>マーケティング面で必要なこと</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17173788-E9F3-43D7-8DC2-E6948F422547}"/>
              </a:ext>
            </a:extLst>
          </p:cNvPr>
          <p:cNvSpPr txBox="1"/>
          <p:nvPr/>
        </p:nvSpPr>
        <p:spPr>
          <a:xfrm>
            <a:off x="762000" y="1066800"/>
            <a:ext cx="8229600" cy="4247317"/>
          </a:xfrm>
          <a:prstGeom prst="rect">
            <a:avLst/>
          </a:prstGeom>
          <a:noFill/>
        </p:spPr>
        <p:txBody>
          <a:bodyPr wrap="square" rtlCol="0">
            <a:spAutoFit/>
          </a:bodyPr>
          <a:lstStyle/>
          <a:p>
            <a:pPr marL="342900" indent="-342900">
              <a:buFont typeface="+mj-lt"/>
              <a:buAutoNum type="arabicPeriod"/>
            </a:pPr>
            <a:r>
              <a:rPr lang="ja-JP" altLang="en-US" dirty="0">
                <a:latin typeface="Meiryo UI" panose="020B0604030504040204" pitchFamily="50" charset="-128"/>
                <a:ea typeface="Meiryo UI" panose="020B0604030504040204" pitchFamily="50" charset="-128"/>
              </a:rPr>
              <a:t>商材作り・ブラッシュアップ</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自社サービス</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自社ソリューション各種</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パートナーソリューション</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dirty="0">
                <a:latin typeface="Meiryo UI" panose="020B0604030504040204" pitchFamily="50" charset="-128"/>
                <a:ea typeface="Meiryo UI" panose="020B0604030504040204" pitchFamily="50" charset="-128"/>
              </a:rPr>
              <a:t>顧客開拓</a:t>
            </a:r>
            <a:endParaRPr kumimoji="1"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広告</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宣伝活動（イベント参加、セミナー開催など）</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営業活動</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kumimoji="1" lang="en-US" altLang="ja-JP"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dirty="0">
                <a:latin typeface="Meiryo UI" panose="020B0604030504040204" pitchFamily="50" charset="-128"/>
                <a:ea typeface="Meiryo UI" panose="020B0604030504040204" pitchFamily="50" charset="-128"/>
              </a:rPr>
              <a:t>パートナー構築</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販売チャネルの拡大・強化</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商材作り</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dirty="0">
                <a:latin typeface="Meiryo UI" panose="020B0604030504040204" pitchFamily="50" charset="-128"/>
                <a:ea typeface="Meiryo UI" panose="020B0604030504040204" pitchFamily="50" charset="-128"/>
              </a:rPr>
              <a:t>知名度</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信頼度向上</a:t>
            </a:r>
            <a:endParaRPr kumimoji="1"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広報</a:t>
            </a:r>
            <a:r>
              <a:rPr kumimoji="1" lang="ja-JP" altLang="en-US" dirty="0">
                <a:latin typeface="Meiryo UI" panose="020B0604030504040204" pitchFamily="50" charset="-128"/>
                <a:ea typeface="Meiryo UI" panose="020B0604030504040204" pitchFamily="50" charset="-128"/>
              </a:rPr>
              <a:t>活動（プレスリリース、会社ブログ、ニュースレター、</a:t>
            </a:r>
            <a:r>
              <a:rPr kumimoji="1" lang="en-US" altLang="ja-JP" dirty="0">
                <a:latin typeface="Meiryo UI" panose="020B0604030504040204" pitchFamily="50" charset="-128"/>
                <a:ea typeface="Meiryo UI" panose="020B0604030504040204" pitchFamily="50" charset="-128"/>
              </a:rPr>
              <a:t>HP</a:t>
            </a:r>
            <a:r>
              <a:rPr kumimoji="1" lang="ja-JP" altLang="en-US" dirty="0">
                <a:latin typeface="Meiryo UI" panose="020B0604030504040204" pitchFamily="50" charset="-128"/>
                <a:ea typeface="Meiryo UI" panose="020B0604030504040204" pitchFamily="50" charset="-128"/>
              </a:rPr>
              <a:t>など）</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17983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3" y="425259"/>
            <a:ext cx="7973844"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商材づくりについて</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17173788-E9F3-43D7-8DC2-E6948F422547}"/>
              </a:ext>
            </a:extLst>
          </p:cNvPr>
          <p:cNvSpPr txBox="1"/>
          <p:nvPr/>
        </p:nvSpPr>
        <p:spPr>
          <a:xfrm>
            <a:off x="762000" y="1066800"/>
            <a:ext cx="8229600" cy="5078313"/>
          </a:xfrm>
          <a:prstGeom prst="rect">
            <a:avLst/>
          </a:prstGeom>
          <a:noFill/>
        </p:spPr>
        <p:txBody>
          <a:bodyPr wrap="square" rtlCol="0">
            <a:spAutoFit/>
          </a:bodyPr>
          <a:lstStyle/>
          <a:p>
            <a:pPr marL="342900" indent="-342900">
              <a:buFont typeface="+mj-lt"/>
              <a:buAutoNum type="arabicPeriod"/>
            </a:pPr>
            <a:r>
              <a:rPr lang="ja-JP" altLang="en-US" dirty="0">
                <a:latin typeface="Meiryo UI" panose="020B0604030504040204" pitchFamily="50" charset="-128"/>
                <a:ea typeface="Meiryo UI" panose="020B0604030504040204" pitchFamily="50" charset="-128"/>
              </a:rPr>
              <a:t>自社サービス</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業務プロセスコンサルティングサービス</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アジャイル開発サービス</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WMS</a:t>
            </a:r>
            <a:r>
              <a:rPr lang="ja-JP" altLang="en-US" dirty="0">
                <a:latin typeface="Meiryo UI" panose="020B0604030504040204" pitchFamily="50" charset="-128"/>
                <a:ea typeface="Meiryo UI" panose="020B0604030504040204" pitchFamily="50" charset="-128"/>
              </a:rPr>
              <a:t>導入サービス</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プロセスマイニングコンサルティングサービス</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dirty="0">
                <a:latin typeface="Meiryo UI" panose="020B0604030504040204" pitchFamily="50" charset="-128"/>
                <a:ea typeface="Meiryo UI" panose="020B0604030504040204" pitchFamily="50" charset="-128"/>
              </a:rPr>
              <a:t>ビッグデータマネージメントサービス</a:t>
            </a:r>
            <a:endParaRPr lang="en-US" altLang="ja-JP"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dirty="0">
                <a:latin typeface="Meiryo UI" panose="020B0604030504040204" pitchFamily="50" charset="-128"/>
                <a:ea typeface="Meiryo UI" panose="020B0604030504040204" pitchFamily="50" charset="-128"/>
              </a:rPr>
              <a:t>自社ソリューション各種</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Starboard</a:t>
            </a:r>
            <a:r>
              <a:rPr lang="ja-JP" altLang="en-US" dirty="0">
                <a:latin typeface="Meiryo UI" panose="020B0604030504040204" pitchFamily="50" charset="-128"/>
                <a:ea typeface="Meiryo UI" panose="020B0604030504040204" pitchFamily="50" charset="-128"/>
              </a:rPr>
              <a:t>（プロジェクト進捗モニターシステム）</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Staff</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Planner</a:t>
            </a:r>
            <a:r>
              <a:rPr lang="ja-JP" altLang="en-US" dirty="0">
                <a:latin typeface="Meiryo UI" panose="020B0604030504040204" pitchFamily="50" charset="-128"/>
                <a:ea typeface="Meiryo UI" panose="020B0604030504040204" pitchFamily="50" charset="-128"/>
              </a:rPr>
              <a:t>（要員コミュニケーションツール）</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Task</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Tracking</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System</a:t>
            </a:r>
            <a:r>
              <a:rPr lang="ja-JP" altLang="en-US" dirty="0">
                <a:latin typeface="Meiryo UI" panose="020B0604030504040204" pitchFamily="50" charset="-128"/>
                <a:ea typeface="Meiryo UI" panose="020B0604030504040204" pitchFamily="50" charset="-128"/>
              </a:rPr>
              <a:t>（工程管理システム）</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Asset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Flow</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Management System</a:t>
            </a:r>
            <a:r>
              <a:rPr lang="ja-JP" altLang="en-US" dirty="0">
                <a:latin typeface="Meiryo UI" panose="020B0604030504040204" pitchFamily="50" charset="-128"/>
                <a:ea typeface="Meiryo UI" panose="020B0604030504040204" pitchFamily="50" charset="-128"/>
              </a:rPr>
              <a:t>（資産管理システム）</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WH</a:t>
            </a:r>
            <a:r>
              <a:rPr lang="ja-JP" altLang="en-US" dirty="0">
                <a:latin typeface="Meiryo UI" panose="020B0604030504040204" pitchFamily="50" charset="-128"/>
                <a:ea typeface="Meiryo UI" panose="020B0604030504040204" pitchFamily="50" charset="-128"/>
              </a:rPr>
              <a:t> </a:t>
            </a:r>
            <a:r>
              <a:rPr lang="en-US" altLang="ja-JP" dirty="0" err="1">
                <a:latin typeface="Meiryo UI" panose="020B0604030504040204" pitchFamily="50" charset="-128"/>
                <a:ea typeface="Meiryo UI" panose="020B0604030504040204" pitchFamily="50" charset="-128"/>
              </a:rPr>
              <a:t>Mieruka</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System</a:t>
            </a:r>
            <a:r>
              <a:rPr lang="ja-JP" altLang="en-US" dirty="0">
                <a:latin typeface="Meiryo UI" panose="020B0604030504040204" pitchFamily="50" charset="-128"/>
                <a:ea typeface="Meiryo UI" panose="020B0604030504040204" pitchFamily="50" charset="-128"/>
              </a:rPr>
              <a:t>（倉庫見える化システム）</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WH Demand Visibility System</a:t>
            </a:r>
            <a:r>
              <a:rPr lang="ja-JP" altLang="en-US" dirty="0">
                <a:latin typeface="Meiryo UI" panose="020B0604030504040204" pitchFamily="50" charset="-128"/>
                <a:ea typeface="Meiryo UI" panose="020B0604030504040204" pitchFamily="50" charset="-128"/>
              </a:rPr>
              <a:t>（倉庫出荷予定見える化システム）</a:t>
            </a:r>
            <a:endParaRPr lang="en-US" altLang="ja-JP"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dirty="0">
                <a:latin typeface="Meiryo UI" panose="020B0604030504040204" pitchFamily="50" charset="-128"/>
                <a:ea typeface="Meiryo UI" panose="020B0604030504040204" pitchFamily="50" charset="-128"/>
              </a:rPr>
              <a:t>パートナーソリューション</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a:latin typeface="Meiryo UI" panose="020B0604030504040204" pitchFamily="50" charset="-128"/>
                <a:ea typeface="Meiryo UI" panose="020B0604030504040204" pitchFamily="50" charset="-128"/>
              </a:rPr>
              <a:t>MA</a:t>
            </a:r>
            <a:r>
              <a:rPr lang="ja-JP" altLang="en-US" dirty="0">
                <a:latin typeface="Meiryo UI" panose="020B0604030504040204" pitchFamily="50" charset="-128"/>
                <a:ea typeface="Meiryo UI" panose="020B0604030504040204" pitchFamily="50" charset="-128"/>
              </a:rPr>
              <a:t>：　倉庫管理システム（</a:t>
            </a:r>
            <a:r>
              <a:rPr lang="en-US" altLang="ja-JP" dirty="0">
                <a:latin typeface="Meiryo UI" panose="020B0604030504040204" pitchFamily="50" charset="-128"/>
                <a:ea typeface="Meiryo UI" panose="020B0604030504040204" pitchFamily="50" charset="-128"/>
              </a:rPr>
              <a:t>WMOS/Scale</a:t>
            </a:r>
            <a:r>
              <a:rPr lang="ja-JP" altLang="en-US" dirty="0">
                <a:latin typeface="Meiryo UI" panose="020B0604030504040204" pitchFamily="50" charset="-128"/>
                <a:ea typeface="Meiryo UI" panose="020B0604030504040204" pitchFamily="50" charset="-128"/>
              </a:rPr>
              <a:t>）、労務管理システム</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err="1">
                <a:latin typeface="Meiryo UI" panose="020B0604030504040204" pitchFamily="50" charset="-128"/>
                <a:ea typeface="Meiryo UI" panose="020B0604030504040204" pitchFamily="50" charset="-128"/>
              </a:rPr>
              <a:t>GeneXus</a:t>
            </a:r>
            <a:r>
              <a:rPr lang="ja-JP" altLang="en-US" dirty="0">
                <a:latin typeface="Meiryo UI" panose="020B0604030504040204" pitchFamily="50" charset="-128"/>
                <a:ea typeface="Meiryo UI" panose="020B0604030504040204" pitchFamily="50" charset="-128"/>
              </a:rPr>
              <a:t>：　高速開発ツール</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err="1">
                <a:latin typeface="Meiryo UI" panose="020B0604030504040204" pitchFamily="50" charset="-128"/>
                <a:ea typeface="Meiryo UI" panose="020B0604030504040204" pitchFamily="50" charset="-128"/>
              </a:rPr>
              <a:t>iGrafx</a:t>
            </a:r>
            <a:r>
              <a:rPr lang="en-US" altLang="ja-JP" dirty="0">
                <a:latin typeface="Meiryo UI" panose="020B0604030504040204" pitchFamily="50" charset="-128"/>
                <a:ea typeface="Meiryo UI" panose="020B0604030504040204" pitchFamily="50" charset="-128"/>
              </a:rPr>
              <a:t>/SPS</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BPM</a:t>
            </a:r>
            <a:r>
              <a:rPr lang="ja-JP" altLang="en-US" dirty="0">
                <a:latin typeface="Meiryo UI" panose="020B0604030504040204" pitchFamily="50" charset="-128"/>
                <a:ea typeface="Meiryo UI" panose="020B0604030504040204" pitchFamily="50" charset="-128"/>
              </a:rPr>
              <a:t>ツール</a:t>
            </a:r>
            <a:endParaRPr lang="en-US" altLang="ja-JP"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dirty="0" err="1">
                <a:latin typeface="Meiryo UI" panose="020B0604030504040204" pitchFamily="50" charset="-128"/>
                <a:ea typeface="Meiryo UI" panose="020B0604030504040204" pitchFamily="50" charset="-128"/>
              </a:rPr>
              <a:t>MyInvenio</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ハートコア：　プロセスマイニングツール</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8968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3" y="425259"/>
            <a:ext cx="7973844"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組織作りについて</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graphicFrame>
        <p:nvGraphicFramePr>
          <p:cNvPr id="3" name="表 2">
            <a:extLst>
              <a:ext uri="{FF2B5EF4-FFF2-40B4-BE49-F238E27FC236}">
                <a16:creationId xmlns:a16="http://schemas.microsoft.com/office/drawing/2014/main" id="{B5F10A3C-7C06-499F-97E8-183060753AF5}"/>
              </a:ext>
            </a:extLst>
          </p:cNvPr>
          <p:cNvGraphicFramePr>
            <a:graphicFrameLocks noGrp="1"/>
          </p:cNvGraphicFramePr>
          <p:nvPr>
            <p:extLst>
              <p:ext uri="{D42A27DB-BD31-4B8C-83A1-F6EECF244321}">
                <p14:modId xmlns:p14="http://schemas.microsoft.com/office/powerpoint/2010/main" val="3714954946"/>
              </p:ext>
            </p:extLst>
          </p:nvPr>
        </p:nvGraphicFramePr>
        <p:xfrm>
          <a:off x="76201" y="990600"/>
          <a:ext cx="9601203" cy="3960038"/>
        </p:xfrm>
        <a:graphic>
          <a:graphicData uri="http://schemas.openxmlformats.org/drawingml/2006/table">
            <a:tbl>
              <a:tblPr firstRow="1" bandRow="1">
                <a:tableStyleId>{5C22544A-7EE6-4342-B048-85BDC9FD1C3A}</a:tableStyleId>
              </a:tblPr>
              <a:tblGrid>
                <a:gridCol w="691242">
                  <a:extLst>
                    <a:ext uri="{9D8B030D-6E8A-4147-A177-3AD203B41FA5}">
                      <a16:colId xmlns:a16="http://schemas.microsoft.com/office/drawing/2014/main" val="3756302702"/>
                    </a:ext>
                  </a:extLst>
                </a:gridCol>
                <a:gridCol w="832757">
                  <a:extLst>
                    <a:ext uri="{9D8B030D-6E8A-4147-A177-3AD203B41FA5}">
                      <a16:colId xmlns:a16="http://schemas.microsoft.com/office/drawing/2014/main" val="2872303650"/>
                    </a:ext>
                  </a:extLst>
                </a:gridCol>
                <a:gridCol w="762000">
                  <a:extLst>
                    <a:ext uri="{9D8B030D-6E8A-4147-A177-3AD203B41FA5}">
                      <a16:colId xmlns:a16="http://schemas.microsoft.com/office/drawing/2014/main" val="3546086500"/>
                    </a:ext>
                  </a:extLst>
                </a:gridCol>
                <a:gridCol w="914400">
                  <a:extLst>
                    <a:ext uri="{9D8B030D-6E8A-4147-A177-3AD203B41FA5}">
                      <a16:colId xmlns:a16="http://schemas.microsoft.com/office/drawing/2014/main" val="3492458596"/>
                    </a:ext>
                  </a:extLst>
                </a:gridCol>
                <a:gridCol w="914400">
                  <a:extLst>
                    <a:ext uri="{9D8B030D-6E8A-4147-A177-3AD203B41FA5}">
                      <a16:colId xmlns:a16="http://schemas.microsoft.com/office/drawing/2014/main" val="2202343793"/>
                    </a:ext>
                  </a:extLst>
                </a:gridCol>
                <a:gridCol w="914400">
                  <a:extLst>
                    <a:ext uri="{9D8B030D-6E8A-4147-A177-3AD203B41FA5}">
                      <a16:colId xmlns:a16="http://schemas.microsoft.com/office/drawing/2014/main" val="2083825889"/>
                    </a:ext>
                  </a:extLst>
                </a:gridCol>
                <a:gridCol w="914400">
                  <a:extLst>
                    <a:ext uri="{9D8B030D-6E8A-4147-A177-3AD203B41FA5}">
                      <a16:colId xmlns:a16="http://schemas.microsoft.com/office/drawing/2014/main" val="227826454"/>
                    </a:ext>
                  </a:extLst>
                </a:gridCol>
                <a:gridCol w="914400">
                  <a:extLst>
                    <a:ext uri="{9D8B030D-6E8A-4147-A177-3AD203B41FA5}">
                      <a16:colId xmlns:a16="http://schemas.microsoft.com/office/drawing/2014/main" val="2084281199"/>
                    </a:ext>
                  </a:extLst>
                </a:gridCol>
                <a:gridCol w="914400">
                  <a:extLst>
                    <a:ext uri="{9D8B030D-6E8A-4147-A177-3AD203B41FA5}">
                      <a16:colId xmlns:a16="http://schemas.microsoft.com/office/drawing/2014/main" val="1349171258"/>
                    </a:ext>
                  </a:extLst>
                </a:gridCol>
                <a:gridCol w="914400">
                  <a:extLst>
                    <a:ext uri="{9D8B030D-6E8A-4147-A177-3AD203B41FA5}">
                      <a16:colId xmlns:a16="http://schemas.microsoft.com/office/drawing/2014/main" val="2972978106"/>
                    </a:ext>
                  </a:extLst>
                </a:gridCol>
                <a:gridCol w="914404">
                  <a:extLst>
                    <a:ext uri="{9D8B030D-6E8A-4147-A177-3AD203B41FA5}">
                      <a16:colId xmlns:a16="http://schemas.microsoft.com/office/drawing/2014/main" val="220196200"/>
                    </a:ext>
                  </a:extLst>
                </a:gridCol>
              </a:tblGrid>
              <a:tr h="205740">
                <a:tc rowSpan="2" gridSpan="2">
                  <a:txBody>
                    <a:bodyPr/>
                    <a:lstStyle/>
                    <a:p>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rowSpan="2" hMerge="1">
                  <a:txBody>
                    <a:bodyPr/>
                    <a:lstStyle/>
                    <a:p>
                      <a:endParaRPr kumimoji="1" lang="ja-JP" altLang="en-US"/>
                    </a:p>
                  </a:txBody>
                  <a:tcPr/>
                </a:tc>
                <a:tc rowSpan="2">
                  <a:txBody>
                    <a:bodyPr/>
                    <a:lstStyle/>
                    <a:p>
                      <a:pPr algn="ctr"/>
                      <a:r>
                        <a:rPr kumimoji="1" lang="en-US" altLang="ja-JP" sz="1050" dirty="0">
                          <a:latin typeface="Meiryo UI" panose="020B0604030504040204" pitchFamily="50" charset="-128"/>
                          <a:ea typeface="Meiryo UI" panose="020B0604030504040204" pitchFamily="50" charset="-128"/>
                        </a:rPr>
                        <a:t>Original</a:t>
                      </a:r>
                      <a:r>
                        <a:rPr kumimoji="1" lang="ja-JP" altLang="en-US" sz="1050" dirty="0">
                          <a:latin typeface="Meiryo UI" panose="020B0604030504040204" pitchFamily="50" charset="-128"/>
                          <a:ea typeface="Meiryo UI" panose="020B0604030504040204" pitchFamily="50" charset="-128"/>
                        </a:rPr>
                        <a:t>製品</a:t>
                      </a:r>
                      <a:endParaRPr kumimoji="1" lang="en-US" altLang="ja-JP"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gridSpan="4">
                  <a:txBody>
                    <a:bodyPr/>
                    <a:lstStyle/>
                    <a:p>
                      <a:pPr algn="ctr"/>
                      <a:r>
                        <a:rPr kumimoji="1" lang="en-US" altLang="ja-JP" sz="1050" dirty="0">
                          <a:latin typeface="Meiryo UI" panose="020B0604030504040204" pitchFamily="50" charset="-128"/>
                          <a:ea typeface="Meiryo UI" panose="020B0604030504040204" pitchFamily="50" charset="-128"/>
                        </a:rPr>
                        <a:t>BPM &amp; Process Mining</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hMerge="1">
                  <a:txBody>
                    <a:bodyPr/>
                    <a:lstStyle/>
                    <a:p>
                      <a:endParaRPr kumimoji="1" lang="ja-JP" altLang="en-US"/>
                    </a:p>
                  </a:txBody>
                  <a:tcPr/>
                </a:tc>
                <a:tc gridSpan="4">
                  <a:txBody>
                    <a:bodyPr/>
                    <a:lstStyle/>
                    <a:p>
                      <a:pPr algn="ctr"/>
                      <a:r>
                        <a:rPr kumimoji="1" lang="en-US" altLang="ja-JP" sz="1050" dirty="0">
                          <a:latin typeface="Meiryo UI" panose="020B0604030504040204" pitchFamily="50" charset="-128"/>
                          <a:ea typeface="Meiryo UI" panose="020B0604030504040204" pitchFamily="50" charset="-128"/>
                        </a:rPr>
                        <a:t>Supply Chain Management</a:t>
                      </a:r>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65792407"/>
                  </a:ext>
                </a:extLst>
              </a:tr>
              <a:tr h="205740">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050" dirty="0" err="1">
                          <a:solidFill>
                            <a:schemeClr val="bg1"/>
                          </a:solidFill>
                          <a:latin typeface="Meiryo UI" panose="020B0604030504040204" pitchFamily="50" charset="-128"/>
                          <a:ea typeface="Meiryo UI" panose="020B0604030504040204" pitchFamily="50" charset="-128"/>
                        </a:rPr>
                        <a:t>iGrafx</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en-US" altLang="ja-JP" sz="1050" dirty="0">
                          <a:solidFill>
                            <a:schemeClr val="bg1"/>
                          </a:solidFill>
                          <a:latin typeface="Meiryo UI" panose="020B0604030504040204" pitchFamily="50" charset="-128"/>
                          <a:ea typeface="Meiryo UI" panose="020B0604030504040204" pitchFamily="50" charset="-128"/>
                        </a:rPr>
                        <a:t>F/C</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sz="1050" dirty="0" err="1">
                          <a:solidFill>
                            <a:schemeClr val="bg1"/>
                          </a:solidFill>
                          <a:latin typeface="Meiryo UI" panose="020B0604030504040204" pitchFamily="50" charset="-128"/>
                          <a:ea typeface="Meiryo UI" panose="020B0604030504040204" pitchFamily="50" charset="-128"/>
                        </a:rPr>
                        <a:t>iGrafx</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en-US" altLang="ja-JP" sz="1050" dirty="0">
                          <a:solidFill>
                            <a:schemeClr val="bg1"/>
                          </a:solidFill>
                          <a:latin typeface="Meiryo UI" panose="020B0604030504040204" pitchFamily="50" charset="-128"/>
                          <a:ea typeface="Meiryo UI" panose="020B0604030504040204" pitchFamily="50" charset="-128"/>
                        </a:rPr>
                        <a:t>Process</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sz="1050" dirty="0" err="1">
                          <a:solidFill>
                            <a:schemeClr val="bg1"/>
                          </a:solidFill>
                          <a:latin typeface="Meiryo UI" panose="020B0604030504040204" pitchFamily="50" charset="-128"/>
                          <a:ea typeface="Meiryo UI" panose="020B0604030504040204" pitchFamily="50" charset="-128"/>
                        </a:rPr>
                        <a:t>iGrafx</a:t>
                      </a:r>
                      <a:endParaRPr kumimoji="1" lang="en-US" altLang="ja-JP" sz="1050" dirty="0">
                        <a:solidFill>
                          <a:schemeClr val="bg1"/>
                        </a:solidFill>
                        <a:latin typeface="Meiryo UI" panose="020B0604030504040204" pitchFamily="50" charset="-128"/>
                        <a:ea typeface="Meiryo UI" panose="020B0604030504040204" pitchFamily="50" charset="-128"/>
                      </a:endParaRPr>
                    </a:p>
                    <a:p>
                      <a:pPr algn="ctr"/>
                      <a:r>
                        <a:rPr kumimoji="1" lang="en-US" altLang="ja-JP" sz="1050" dirty="0">
                          <a:solidFill>
                            <a:schemeClr val="bg1"/>
                          </a:solidFill>
                          <a:latin typeface="Meiryo UI" panose="020B0604030504040204" pitchFamily="50" charset="-128"/>
                          <a:ea typeface="Meiryo UI" panose="020B0604030504040204" pitchFamily="50" charset="-128"/>
                        </a:rPr>
                        <a:t>Platform</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Process Mining</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WMOS</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Scale</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LM</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en-US" altLang="ja-JP" sz="1050" dirty="0">
                          <a:solidFill>
                            <a:schemeClr val="bg1"/>
                          </a:solidFill>
                          <a:latin typeface="Meiryo UI" panose="020B0604030504040204" pitchFamily="50" charset="-128"/>
                          <a:ea typeface="Meiryo UI" panose="020B0604030504040204" pitchFamily="50" charset="-128"/>
                        </a:rPr>
                        <a:t>SAP</a:t>
                      </a:r>
                      <a:endParaRPr kumimoji="1" lang="ja-JP" altLang="en-US" sz="1050" dirty="0">
                        <a:solidFill>
                          <a:schemeClr val="bg1"/>
                        </a:solidFill>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905783580"/>
                  </a:ext>
                </a:extLst>
              </a:tr>
              <a:tr h="279578">
                <a:tc>
                  <a:txBody>
                    <a:bodyPr/>
                    <a:lstStyle/>
                    <a:p>
                      <a:r>
                        <a:rPr kumimoji="1" lang="ja-JP" altLang="en-US" sz="1050" dirty="0">
                          <a:latin typeface="Meiryo UI" panose="020B0604030504040204" pitchFamily="50" charset="-128"/>
                          <a:ea typeface="Meiryo UI" panose="020B0604030504040204" pitchFamily="50" charset="-128"/>
                        </a:rPr>
                        <a:t>プリ</a:t>
                      </a:r>
                    </a:p>
                  </a:txBody>
                  <a:tcP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sz="1050" dirty="0">
                          <a:latin typeface="Meiryo UI" panose="020B0604030504040204" pitchFamily="50" charset="-128"/>
                          <a:ea typeface="Meiryo UI" panose="020B0604030504040204" pitchFamily="50" charset="-128"/>
                        </a:rPr>
                        <a:t>Jenell</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p>
                  </a:txBody>
                  <a:tcP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72056567"/>
                  </a:ext>
                </a:extLst>
              </a:tr>
              <a:tr h="125730">
                <a:tc>
                  <a:txBody>
                    <a:bodyPr/>
                    <a:lstStyle/>
                    <a:p>
                      <a:r>
                        <a:rPr kumimoji="1" lang="ja-JP" altLang="en-US" sz="1050" dirty="0">
                          <a:latin typeface="Meiryo UI" panose="020B0604030504040204" pitchFamily="50" charset="-128"/>
                          <a:ea typeface="Meiryo UI" panose="020B0604030504040204" pitchFamily="50" charset="-128"/>
                        </a:rPr>
                        <a:t>プリ</a:t>
                      </a: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r>
                        <a:rPr kumimoji="1" lang="en-US" altLang="ja-JP" sz="1050" dirty="0">
                          <a:latin typeface="Meiryo UI" panose="020B0604030504040204" pitchFamily="50" charset="-128"/>
                          <a:ea typeface="Meiryo UI" panose="020B0604030504040204" pitchFamily="50" charset="-128"/>
                        </a:rPr>
                        <a:t>TBD</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solidFill>
                          <a:srgbClr val="FF0000"/>
                        </a:solidFill>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543361555"/>
                  </a:ext>
                </a:extLst>
              </a:tr>
              <a:tr h="153848">
                <a:tc>
                  <a:txBody>
                    <a:bodyPr/>
                    <a:lstStyle/>
                    <a:p>
                      <a:r>
                        <a:rPr kumimoji="1" lang="ja-JP" altLang="en-US" sz="1050" dirty="0">
                          <a:latin typeface="Meiryo UI" panose="020B0604030504040204" pitchFamily="50" charset="-128"/>
                          <a:ea typeface="Meiryo UI" panose="020B0604030504040204" pitchFamily="50" charset="-128"/>
                        </a:rPr>
                        <a:t>スペシャ</a:t>
                      </a:r>
                    </a:p>
                  </a:txBody>
                  <a:tcPr>
                    <a:lnR w="12700" cap="flat" cmpd="sng" algn="ctr">
                      <a:solidFill>
                        <a:schemeClr val="bg1"/>
                      </a:solidFill>
                      <a:prstDash val="solid"/>
                      <a:round/>
                      <a:headEnd type="none" w="med" len="med"/>
                      <a:tailEnd type="none" w="med" len="med"/>
                    </a:lnR>
                  </a:tcPr>
                </a:tc>
                <a:tc>
                  <a:txBody>
                    <a:bodyPr/>
                    <a:lstStyle/>
                    <a:p>
                      <a:r>
                        <a:rPr kumimoji="1" lang="ja-JP" altLang="en-US" sz="1050" dirty="0">
                          <a:latin typeface="Meiryo UI" panose="020B0604030504040204" pitchFamily="50" charset="-128"/>
                          <a:ea typeface="Meiryo UI" panose="020B0604030504040204" pitchFamily="50" charset="-128"/>
                        </a:rPr>
                        <a:t>鄭</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80393174"/>
                  </a:ext>
                </a:extLst>
              </a:tr>
              <a:tr h="153848">
                <a:tc>
                  <a:txBody>
                    <a:bodyPr/>
                    <a:lstStyle/>
                    <a:p>
                      <a:r>
                        <a:rPr kumimoji="1" lang="ja-JP" altLang="en-US" sz="1050" dirty="0">
                          <a:latin typeface="Meiryo UI" panose="020B0604030504040204" pitchFamily="50" charset="-128"/>
                          <a:ea typeface="Meiryo UI" panose="020B0604030504040204" pitchFamily="50" charset="-128"/>
                        </a:rPr>
                        <a:t>スペシャ</a:t>
                      </a:r>
                    </a:p>
                  </a:txBody>
                  <a:tcPr>
                    <a:lnR w="12700" cap="flat" cmpd="sng" algn="ctr">
                      <a:solidFill>
                        <a:schemeClr val="bg1"/>
                      </a:solidFill>
                      <a:prstDash val="solid"/>
                      <a:round/>
                      <a:headEnd type="none" w="med" len="med"/>
                      <a:tailEnd type="none" w="med" len="med"/>
                    </a:lnR>
                  </a:tcPr>
                </a:tc>
                <a:tc>
                  <a:txBody>
                    <a:bodyPr/>
                    <a:lstStyle/>
                    <a:p>
                      <a:r>
                        <a:rPr kumimoji="1" lang="ja-JP" altLang="en-US" sz="1050" dirty="0">
                          <a:latin typeface="Meiryo UI" panose="020B0604030504040204" pitchFamily="50" charset="-128"/>
                          <a:ea typeface="Meiryo UI" panose="020B0604030504040204" pitchFamily="50" charset="-128"/>
                        </a:rPr>
                        <a:t>北岡</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59844460"/>
                  </a:ext>
                </a:extLst>
              </a:tr>
              <a:tr h="153848">
                <a:tc>
                  <a:txBody>
                    <a:bodyPr/>
                    <a:lstStyle/>
                    <a:p>
                      <a:r>
                        <a:rPr kumimoji="1" lang="ja-JP" altLang="en-US" sz="1050" dirty="0">
                          <a:latin typeface="Meiryo UI" panose="020B0604030504040204" pitchFamily="50" charset="-128"/>
                          <a:ea typeface="Meiryo UI" panose="020B0604030504040204" pitchFamily="50" charset="-128"/>
                        </a:rPr>
                        <a:t>スペシャ</a:t>
                      </a:r>
                    </a:p>
                  </a:txBody>
                  <a:tcPr>
                    <a:lnR w="12700" cap="flat" cmpd="sng" algn="ctr">
                      <a:solidFill>
                        <a:schemeClr val="bg1"/>
                      </a:solidFill>
                      <a:prstDash val="solid"/>
                      <a:round/>
                      <a:headEnd type="none" w="med" len="med"/>
                      <a:tailEnd type="none" w="med" len="med"/>
                    </a:lnR>
                  </a:tcPr>
                </a:tc>
                <a:tc>
                  <a:txBody>
                    <a:bodyPr/>
                    <a:lstStyle/>
                    <a:p>
                      <a:r>
                        <a:rPr kumimoji="1" lang="ja-JP" altLang="en-US" sz="1050" dirty="0">
                          <a:latin typeface="Meiryo UI" panose="020B0604030504040204" pitchFamily="50" charset="-128"/>
                          <a:ea typeface="Meiryo UI" panose="020B0604030504040204" pitchFamily="50" charset="-128"/>
                        </a:rPr>
                        <a:t>竹本</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a:t>
                      </a:r>
                      <a:endParaRPr kumimoji="1" lang="ja-JP" altLang="en-US" sz="105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16212756"/>
                  </a:ext>
                </a:extLst>
              </a:tr>
              <a:tr h="153848">
                <a:tc>
                  <a:txBody>
                    <a:bodyPr/>
                    <a:lstStyle/>
                    <a:p>
                      <a:r>
                        <a:rPr kumimoji="1" lang="ja-JP" altLang="en-US" sz="1050" b="1" dirty="0">
                          <a:latin typeface="Meiryo UI" panose="020B0604030504040204" pitchFamily="50" charset="-128"/>
                          <a:ea typeface="Meiryo UI" panose="020B0604030504040204" pitchFamily="50" charset="-128"/>
                        </a:rPr>
                        <a:t>リーダー</a:t>
                      </a:r>
                    </a:p>
                  </a:txBody>
                  <a:tcPr>
                    <a:lnR w="12700" cap="flat" cmpd="sng" algn="ctr">
                      <a:solidFill>
                        <a:schemeClr val="bg1"/>
                      </a:solidFill>
                      <a:prstDash val="solid"/>
                      <a:round/>
                      <a:headEnd type="none" w="med" len="med"/>
                      <a:tailEnd type="none" w="med" len="med"/>
                    </a:lnR>
                  </a:tcPr>
                </a:tc>
                <a:tc>
                  <a:txBody>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SAP</a:t>
                      </a:r>
                      <a:r>
                        <a:rPr kumimoji="1" lang="ja-JP" altLang="en-US" sz="1050" b="1"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〇</a:t>
                      </a:r>
                      <a:endParaRPr kumimoji="1" lang="ja-JP" altLang="en-US" sz="105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163292724"/>
                  </a:ext>
                </a:extLst>
              </a:tr>
              <a:tr h="153848">
                <a:tc>
                  <a:txBody>
                    <a:bodyPr/>
                    <a:lstStyle/>
                    <a:p>
                      <a:r>
                        <a:rPr kumimoji="1" lang="ja-JP" altLang="en-US" sz="1050" b="1" dirty="0">
                          <a:latin typeface="Meiryo UI" panose="020B0604030504040204" pitchFamily="50" charset="-128"/>
                          <a:ea typeface="Meiryo UI" panose="020B0604030504040204" pitchFamily="50" charset="-128"/>
                        </a:rPr>
                        <a:t>リーダー</a:t>
                      </a:r>
                    </a:p>
                  </a:txBody>
                  <a:tcPr>
                    <a:lnR w="12700" cap="flat" cmpd="sng" algn="ctr">
                      <a:solidFill>
                        <a:schemeClr val="bg1"/>
                      </a:solidFill>
                      <a:prstDash val="solid"/>
                      <a:round/>
                      <a:headEnd type="none" w="med" len="med"/>
                      <a:tailEnd type="none" w="med" len="med"/>
                    </a:lnR>
                  </a:tcPr>
                </a:tc>
                <a:tc>
                  <a:txBody>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LM</a:t>
                      </a:r>
                      <a:r>
                        <a:rPr kumimoji="1" lang="ja-JP" altLang="en-US" sz="1050" b="1"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〇</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055942231"/>
                  </a:ext>
                </a:extLst>
              </a:tr>
              <a:tr h="153848">
                <a:tc>
                  <a:txBody>
                    <a:bodyPr/>
                    <a:lstStyle/>
                    <a:p>
                      <a:r>
                        <a:rPr kumimoji="1" lang="ja-JP" altLang="en-US" sz="1050" b="1" dirty="0">
                          <a:latin typeface="Meiryo UI" panose="020B0604030504040204" pitchFamily="50" charset="-128"/>
                          <a:ea typeface="Meiryo UI" panose="020B0604030504040204" pitchFamily="50" charset="-128"/>
                        </a:rPr>
                        <a:t>リーダー</a:t>
                      </a:r>
                    </a:p>
                  </a:txBody>
                  <a:tcPr>
                    <a:lnR w="12700" cap="flat" cmpd="sng" algn="ctr">
                      <a:solidFill>
                        <a:schemeClr val="bg1"/>
                      </a:solidFill>
                      <a:prstDash val="solid"/>
                      <a:round/>
                      <a:headEnd type="none" w="med" len="med"/>
                      <a:tailEnd type="none" w="med" len="med"/>
                    </a:lnR>
                  </a:tcPr>
                </a:tc>
                <a:tc>
                  <a:txBody>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Scale</a:t>
                      </a:r>
                      <a:r>
                        <a:rPr kumimoji="1" lang="ja-JP" altLang="en-US" sz="1050" b="1"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〇</a:t>
                      </a: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373870874"/>
                  </a:ext>
                </a:extLst>
              </a:tr>
              <a:tr h="153848">
                <a:tc>
                  <a:txBody>
                    <a:bodyPr/>
                    <a:lstStyle/>
                    <a:p>
                      <a:r>
                        <a:rPr kumimoji="1" lang="ja-JP" altLang="en-US" sz="1050" b="1" dirty="0">
                          <a:latin typeface="Meiryo UI" panose="020B0604030504040204" pitchFamily="50" charset="-128"/>
                          <a:ea typeface="Meiryo UI" panose="020B0604030504040204" pitchFamily="50" charset="-128"/>
                        </a:rPr>
                        <a:t>リーダー</a:t>
                      </a:r>
                    </a:p>
                  </a:txBody>
                  <a:tcPr>
                    <a:lnR w="12700" cap="flat" cmpd="sng" algn="ctr">
                      <a:solidFill>
                        <a:schemeClr val="bg1"/>
                      </a:solidFill>
                      <a:prstDash val="solid"/>
                      <a:round/>
                      <a:headEnd type="none" w="med" len="med"/>
                      <a:tailEnd type="none" w="med" len="med"/>
                    </a:lnR>
                  </a:tcPr>
                </a:tc>
                <a:tc>
                  <a:txBody>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P/M</a:t>
                      </a:r>
                      <a:r>
                        <a:rPr kumimoji="1" lang="ja-JP" altLang="en-US" sz="1050" b="1"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〇</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812746419"/>
                  </a:ext>
                </a:extLst>
              </a:tr>
              <a:tr h="153848">
                <a:tc>
                  <a:txBody>
                    <a:bodyPr/>
                    <a:lstStyle/>
                    <a:p>
                      <a:r>
                        <a:rPr kumimoji="1" lang="ja-JP" altLang="en-US" sz="1050" b="0" dirty="0">
                          <a:latin typeface="Meiryo UI" panose="020B0604030504040204" pitchFamily="50" charset="-128"/>
                          <a:ea typeface="Meiryo UI" panose="020B0604030504040204" pitchFamily="50" charset="-128"/>
                        </a:rPr>
                        <a:t>コンサル</a:t>
                      </a:r>
                    </a:p>
                  </a:txBody>
                  <a:tcPr>
                    <a:lnR w="12700" cap="flat" cmpd="sng" algn="ctr">
                      <a:solidFill>
                        <a:schemeClr val="bg1"/>
                      </a:solidFill>
                      <a:prstDash val="solid"/>
                      <a:round/>
                      <a:headEnd type="none" w="med" len="med"/>
                      <a:tailEnd type="none" w="med" len="med"/>
                    </a:lnR>
                  </a:tcPr>
                </a:tc>
                <a:tc>
                  <a:txBody>
                    <a:bodyPr/>
                    <a:lstStyle/>
                    <a:p>
                      <a:r>
                        <a:rPr kumimoji="1" lang="en-US" altLang="ja-JP" sz="1050" b="0" dirty="0">
                          <a:latin typeface="Meiryo UI" panose="020B0604030504040204" pitchFamily="50" charset="-128"/>
                          <a:ea typeface="Meiryo UI" panose="020B0604030504040204" pitchFamily="50" charset="-128"/>
                        </a:rPr>
                        <a:t>Yuri</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b="0" dirty="0">
                          <a:solidFill>
                            <a:srgbClr val="FF0000"/>
                          </a:solidFill>
                          <a:latin typeface="Meiryo UI" panose="020B0604030504040204" pitchFamily="50" charset="-128"/>
                          <a:ea typeface="Meiryo UI" panose="020B0604030504040204" pitchFamily="50" charset="-128"/>
                        </a:rPr>
                        <a:t>　→　△</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b="0" dirty="0">
                          <a:latin typeface="Meiryo UI" panose="020B0604030504040204" pitchFamily="50" charset="-128"/>
                          <a:ea typeface="Meiryo UI" panose="020B0604030504040204" pitchFamily="50" charset="-128"/>
                        </a:rPr>
                        <a:t>✖</a:t>
                      </a:r>
                      <a:r>
                        <a:rPr kumimoji="1" lang="ja-JP" altLang="en-US" sz="1050" b="0" dirty="0">
                          <a:solidFill>
                            <a:srgbClr val="FF0000"/>
                          </a:solidFill>
                          <a:latin typeface="Meiryo UI" panose="020B0604030504040204" pitchFamily="50" charset="-128"/>
                          <a:ea typeface="Meiryo UI" panose="020B0604030504040204" pitchFamily="50" charset="-128"/>
                        </a:rPr>
                        <a:t>　→　〇</a:t>
                      </a:r>
                    </a:p>
                  </a:txBody>
                  <a:tcPr/>
                </a:tc>
                <a:tc>
                  <a:txBody>
                    <a:bodyPr/>
                    <a:lstStyle/>
                    <a:p>
                      <a:pPr algn="ctr"/>
                      <a:r>
                        <a:rPr kumimoji="1" lang="ja-JP" altLang="en-US" sz="1050" b="0" dirty="0">
                          <a:latin typeface="Meiryo UI" panose="020B0604030504040204" pitchFamily="50" charset="-128"/>
                          <a:ea typeface="Meiryo UI" panose="020B0604030504040204" pitchFamily="50" charset="-128"/>
                        </a:rPr>
                        <a:t>△</a:t>
                      </a:r>
                      <a:r>
                        <a:rPr kumimoji="1" lang="ja-JP" altLang="en-US" sz="1050" b="0" dirty="0">
                          <a:solidFill>
                            <a:srgbClr val="FF0000"/>
                          </a:solidFill>
                          <a:latin typeface="Meiryo UI" panose="020B0604030504040204" pitchFamily="50" charset="-128"/>
                          <a:ea typeface="Meiryo UI" panose="020B0604030504040204" pitchFamily="50" charset="-128"/>
                        </a:rPr>
                        <a:t>　→　〇</a:t>
                      </a: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b="0" dirty="0">
                          <a:latin typeface="Meiryo UI" panose="020B0604030504040204" pitchFamily="50" charset="-128"/>
                          <a:ea typeface="Meiryo UI" panose="020B0604030504040204" pitchFamily="50" charset="-128"/>
                        </a:rPr>
                        <a:t>✖</a:t>
                      </a:r>
                      <a:r>
                        <a:rPr kumimoji="1" lang="ja-JP" altLang="en-US" sz="1050" b="0" dirty="0">
                          <a:solidFill>
                            <a:srgbClr val="FF0000"/>
                          </a:solidFill>
                          <a:latin typeface="Meiryo UI" panose="020B0604030504040204" pitchFamily="50" charset="-128"/>
                          <a:ea typeface="Meiryo UI" panose="020B0604030504040204" pitchFamily="50" charset="-128"/>
                        </a:rPr>
                        <a:t>　→　〇</a:t>
                      </a:r>
                      <a:endParaRPr kumimoji="1" lang="ja-JP" altLang="en-US" sz="1050" b="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b="0" dirty="0">
                          <a:latin typeface="Meiryo UI" panose="020B0604030504040204" pitchFamily="50" charset="-128"/>
                          <a:ea typeface="Meiryo UI" panose="020B0604030504040204" pitchFamily="50" charset="-128"/>
                        </a:rPr>
                        <a:t>✖</a:t>
                      </a: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b="0"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534401482"/>
                  </a:ext>
                </a:extLst>
              </a:tr>
              <a:tr h="153848">
                <a:tc>
                  <a:txBody>
                    <a:bodyPr/>
                    <a:lstStyle/>
                    <a:p>
                      <a:r>
                        <a:rPr kumimoji="1" lang="ja-JP" altLang="en-US" sz="1050" b="1" dirty="0">
                          <a:latin typeface="Meiryo UI" panose="020B0604030504040204" pitchFamily="50" charset="-128"/>
                          <a:ea typeface="Meiryo UI" panose="020B0604030504040204" pitchFamily="50" charset="-128"/>
                        </a:rPr>
                        <a:t>コンサル</a:t>
                      </a:r>
                    </a:p>
                  </a:txBody>
                  <a:tcPr>
                    <a:lnR w="12700" cap="flat" cmpd="sng" algn="ctr">
                      <a:solidFill>
                        <a:schemeClr val="bg1"/>
                      </a:solidFill>
                      <a:prstDash val="solid"/>
                      <a:round/>
                      <a:headEnd type="none" w="med" len="med"/>
                      <a:tailEnd type="none" w="med" len="med"/>
                    </a:lnR>
                  </a:tcPr>
                </a:tc>
                <a:tc>
                  <a:txBody>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SAP</a:t>
                      </a:r>
                      <a:r>
                        <a:rPr kumimoji="1" lang="ja-JP" altLang="en-US" sz="1050" b="1"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〇</a:t>
                      </a:r>
                      <a:endParaRPr kumimoji="1" lang="ja-JP" altLang="en-US" sz="105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919829396"/>
                  </a:ext>
                </a:extLst>
              </a:tr>
              <a:tr h="244012">
                <a:tc>
                  <a:txBody>
                    <a:bodyPr/>
                    <a:lstStyle/>
                    <a:p>
                      <a:r>
                        <a:rPr kumimoji="1" lang="ja-JP" altLang="en-US" sz="1050" b="1" dirty="0">
                          <a:latin typeface="Meiryo UI" panose="020B0604030504040204" pitchFamily="50" charset="-128"/>
                          <a:ea typeface="Meiryo UI" panose="020B0604030504040204" pitchFamily="50" charset="-128"/>
                        </a:rPr>
                        <a:t>コンサル</a:t>
                      </a:r>
                    </a:p>
                  </a:txBody>
                  <a:tcPr>
                    <a:lnR w="12700" cap="flat" cmpd="sng" algn="ctr">
                      <a:solidFill>
                        <a:schemeClr val="bg1"/>
                      </a:solidFill>
                      <a:prstDash val="solid"/>
                      <a:round/>
                      <a:headEnd type="none" w="med" len="med"/>
                      <a:tailEnd type="none" w="med" len="med"/>
                    </a:lnR>
                  </a:tcPr>
                </a:tc>
                <a:tc>
                  <a:txBody>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Scale</a:t>
                      </a:r>
                      <a:r>
                        <a:rPr kumimoji="1" lang="ja-JP" altLang="en-US" sz="1050" b="1"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〇</a:t>
                      </a: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70563995"/>
                  </a:ext>
                </a:extLst>
              </a:tr>
              <a:tr h="244012">
                <a:tc>
                  <a:txBody>
                    <a:bodyPr/>
                    <a:lstStyle/>
                    <a:p>
                      <a:r>
                        <a:rPr kumimoji="1" lang="ja-JP" altLang="en-US" sz="1050" b="1" dirty="0">
                          <a:latin typeface="Meiryo UI" panose="020B0604030504040204" pitchFamily="50" charset="-128"/>
                          <a:ea typeface="Meiryo UI" panose="020B0604030504040204" pitchFamily="50" charset="-128"/>
                        </a:rPr>
                        <a:t>コンサル</a:t>
                      </a:r>
                    </a:p>
                  </a:txBody>
                  <a:tcPr>
                    <a:lnR w="12700" cap="flat" cmpd="sng" algn="ctr">
                      <a:solidFill>
                        <a:schemeClr val="bg1"/>
                      </a:solidFill>
                      <a:prstDash val="solid"/>
                      <a:round/>
                      <a:headEnd type="none" w="med" len="med"/>
                      <a:tailEnd type="none" w="med" len="med"/>
                    </a:lnR>
                  </a:tcPr>
                </a:tc>
                <a:tc>
                  <a:txBody>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P/M</a:t>
                      </a:r>
                      <a:r>
                        <a:rPr kumimoji="1" lang="ja-JP" altLang="en-US" sz="1050" b="1"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a:t>
                      </a: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　〇</a:t>
                      </a: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〇</a:t>
                      </a: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947265057"/>
                  </a:ext>
                </a:extLst>
              </a:tr>
            </a:tbl>
          </a:graphicData>
        </a:graphic>
      </p:graphicFrame>
      <p:graphicFrame>
        <p:nvGraphicFramePr>
          <p:cNvPr id="8" name="表 7">
            <a:extLst>
              <a:ext uri="{FF2B5EF4-FFF2-40B4-BE49-F238E27FC236}">
                <a16:creationId xmlns:a16="http://schemas.microsoft.com/office/drawing/2014/main" id="{3AE7B7FB-17B8-4319-9BF4-EC7F9DB80399}"/>
              </a:ext>
            </a:extLst>
          </p:cNvPr>
          <p:cNvGraphicFramePr>
            <a:graphicFrameLocks noGrp="1"/>
          </p:cNvGraphicFramePr>
          <p:nvPr>
            <p:extLst>
              <p:ext uri="{D42A27DB-BD31-4B8C-83A1-F6EECF244321}">
                <p14:modId xmlns:p14="http://schemas.microsoft.com/office/powerpoint/2010/main" val="2493565062"/>
              </p:ext>
            </p:extLst>
          </p:nvPr>
        </p:nvGraphicFramePr>
        <p:xfrm>
          <a:off x="76201" y="4927778"/>
          <a:ext cx="9601203" cy="1760220"/>
        </p:xfrm>
        <a:graphic>
          <a:graphicData uri="http://schemas.openxmlformats.org/drawingml/2006/table">
            <a:tbl>
              <a:tblPr bandRow="1">
                <a:tableStyleId>{93296810-A885-4BE3-A3E7-6D5BEEA58F35}</a:tableStyleId>
              </a:tblPr>
              <a:tblGrid>
                <a:gridCol w="691242">
                  <a:extLst>
                    <a:ext uri="{9D8B030D-6E8A-4147-A177-3AD203B41FA5}">
                      <a16:colId xmlns:a16="http://schemas.microsoft.com/office/drawing/2014/main" val="3756302702"/>
                    </a:ext>
                  </a:extLst>
                </a:gridCol>
                <a:gridCol w="832757">
                  <a:extLst>
                    <a:ext uri="{9D8B030D-6E8A-4147-A177-3AD203B41FA5}">
                      <a16:colId xmlns:a16="http://schemas.microsoft.com/office/drawing/2014/main" val="3182290077"/>
                    </a:ext>
                  </a:extLst>
                </a:gridCol>
                <a:gridCol w="762000">
                  <a:extLst>
                    <a:ext uri="{9D8B030D-6E8A-4147-A177-3AD203B41FA5}">
                      <a16:colId xmlns:a16="http://schemas.microsoft.com/office/drawing/2014/main" val="2132626511"/>
                    </a:ext>
                  </a:extLst>
                </a:gridCol>
                <a:gridCol w="914400">
                  <a:extLst>
                    <a:ext uri="{9D8B030D-6E8A-4147-A177-3AD203B41FA5}">
                      <a16:colId xmlns:a16="http://schemas.microsoft.com/office/drawing/2014/main" val="3492458596"/>
                    </a:ext>
                  </a:extLst>
                </a:gridCol>
                <a:gridCol w="914400">
                  <a:extLst>
                    <a:ext uri="{9D8B030D-6E8A-4147-A177-3AD203B41FA5}">
                      <a16:colId xmlns:a16="http://schemas.microsoft.com/office/drawing/2014/main" val="2202343793"/>
                    </a:ext>
                  </a:extLst>
                </a:gridCol>
                <a:gridCol w="914400">
                  <a:extLst>
                    <a:ext uri="{9D8B030D-6E8A-4147-A177-3AD203B41FA5}">
                      <a16:colId xmlns:a16="http://schemas.microsoft.com/office/drawing/2014/main" val="2083825889"/>
                    </a:ext>
                  </a:extLst>
                </a:gridCol>
                <a:gridCol w="914400">
                  <a:extLst>
                    <a:ext uri="{9D8B030D-6E8A-4147-A177-3AD203B41FA5}">
                      <a16:colId xmlns:a16="http://schemas.microsoft.com/office/drawing/2014/main" val="2084281199"/>
                    </a:ext>
                  </a:extLst>
                </a:gridCol>
                <a:gridCol w="914400">
                  <a:extLst>
                    <a:ext uri="{9D8B030D-6E8A-4147-A177-3AD203B41FA5}">
                      <a16:colId xmlns:a16="http://schemas.microsoft.com/office/drawing/2014/main" val="1349171258"/>
                    </a:ext>
                  </a:extLst>
                </a:gridCol>
                <a:gridCol w="914400">
                  <a:extLst>
                    <a:ext uri="{9D8B030D-6E8A-4147-A177-3AD203B41FA5}">
                      <a16:colId xmlns:a16="http://schemas.microsoft.com/office/drawing/2014/main" val="2972978106"/>
                    </a:ext>
                  </a:extLst>
                </a:gridCol>
                <a:gridCol w="914400">
                  <a:extLst>
                    <a:ext uri="{9D8B030D-6E8A-4147-A177-3AD203B41FA5}">
                      <a16:colId xmlns:a16="http://schemas.microsoft.com/office/drawing/2014/main" val="220196200"/>
                    </a:ext>
                  </a:extLst>
                </a:gridCol>
                <a:gridCol w="914404">
                  <a:extLst>
                    <a:ext uri="{9D8B030D-6E8A-4147-A177-3AD203B41FA5}">
                      <a16:colId xmlns:a16="http://schemas.microsoft.com/office/drawing/2014/main" val="2281746989"/>
                    </a:ext>
                  </a:extLst>
                </a:gridCol>
              </a:tblGrid>
              <a:tr h="128954">
                <a:tc>
                  <a:txBody>
                    <a:bodyPr/>
                    <a:lstStyle/>
                    <a:p>
                      <a:r>
                        <a:rPr kumimoji="1" lang="ja-JP" altLang="en-US" sz="1050" dirty="0">
                          <a:latin typeface="Meiryo UI" panose="020B0604030504040204" pitchFamily="50" charset="-128"/>
                          <a:ea typeface="Meiryo UI" panose="020B0604030504040204" pitchFamily="50" charset="-128"/>
                        </a:rPr>
                        <a:t>スペシャ</a:t>
                      </a:r>
                    </a:p>
                  </a:txBody>
                  <a:tcPr>
                    <a:lnR w="12700" cap="flat" cmpd="sng" algn="ctr">
                      <a:solidFill>
                        <a:schemeClr val="bg1"/>
                      </a:solidFill>
                      <a:prstDash val="solid"/>
                      <a:round/>
                      <a:headEnd type="none" w="med" len="med"/>
                      <a:tailEnd type="none" w="med" len="med"/>
                    </a:lnR>
                  </a:tcPr>
                </a:tc>
                <a:tc>
                  <a:txBody>
                    <a:bodyPr/>
                    <a:lstStyle/>
                    <a:p>
                      <a:r>
                        <a:rPr kumimoji="1" lang="ja-JP" altLang="en-US" sz="1050" dirty="0">
                          <a:latin typeface="Meiryo UI" panose="020B0604030504040204" pitchFamily="50" charset="-128"/>
                          <a:ea typeface="Meiryo UI" panose="020B0604030504040204" pitchFamily="50" charset="-128"/>
                        </a:rPr>
                        <a:t>鍛治</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969324810"/>
                  </a:ext>
                </a:extLst>
              </a:tr>
              <a:tr h="128954">
                <a:tc>
                  <a:txBody>
                    <a:bodyPr/>
                    <a:lstStyle/>
                    <a:p>
                      <a:r>
                        <a:rPr kumimoji="1" lang="ja-JP" altLang="en-US" sz="1050" dirty="0">
                          <a:latin typeface="Meiryo UI" panose="020B0604030504040204" pitchFamily="50" charset="-128"/>
                          <a:ea typeface="Meiryo UI" panose="020B0604030504040204" pitchFamily="50" charset="-128"/>
                        </a:rPr>
                        <a:t>スペシャ</a:t>
                      </a:r>
                    </a:p>
                  </a:txBody>
                  <a:tcPr>
                    <a:lnR w="12700" cap="flat" cmpd="sng" algn="ctr">
                      <a:solidFill>
                        <a:schemeClr val="bg1"/>
                      </a:solidFill>
                      <a:prstDash val="solid"/>
                      <a:round/>
                      <a:headEnd type="none" w="med" len="med"/>
                      <a:tailEnd type="none" w="med" len="med"/>
                    </a:lnR>
                  </a:tcPr>
                </a:tc>
                <a:tc>
                  <a:txBody>
                    <a:bodyPr/>
                    <a:lstStyle/>
                    <a:p>
                      <a:r>
                        <a:rPr kumimoji="1" lang="ja-JP" altLang="en-US" sz="1050" dirty="0">
                          <a:latin typeface="Meiryo UI" panose="020B0604030504040204" pitchFamily="50" charset="-128"/>
                          <a:ea typeface="Meiryo UI" panose="020B0604030504040204" pitchFamily="50" charset="-128"/>
                        </a:rPr>
                        <a:t>今村</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823869163"/>
                  </a:ext>
                </a:extLst>
              </a:tr>
              <a:tr h="128954">
                <a:tc>
                  <a:txBody>
                    <a:bodyPr/>
                    <a:lstStyle/>
                    <a:p>
                      <a:r>
                        <a:rPr kumimoji="1" lang="ja-JP" altLang="en-US" sz="1050" dirty="0">
                          <a:latin typeface="Meiryo UI" panose="020B0604030504040204" pitchFamily="50" charset="-128"/>
                          <a:ea typeface="Meiryo UI" panose="020B0604030504040204" pitchFamily="50" charset="-128"/>
                        </a:rPr>
                        <a:t>スペシャ</a:t>
                      </a:r>
                    </a:p>
                  </a:txBody>
                  <a:tcPr>
                    <a:lnR w="12700" cap="flat" cmpd="sng" algn="ctr">
                      <a:solidFill>
                        <a:schemeClr val="bg1"/>
                      </a:solidFill>
                      <a:prstDash val="solid"/>
                      <a:round/>
                      <a:headEnd type="none" w="med" len="med"/>
                      <a:tailEnd type="none" w="med" len="med"/>
                    </a:lnR>
                  </a:tcPr>
                </a:tc>
                <a:tc>
                  <a:txBody>
                    <a:bodyPr/>
                    <a:lstStyle/>
                    <a:p>
                      <a:r>
                        <a:rPr kumimoji="1" lang="ja-JP" altLang="en-US" sz="1050" dirty="0">
                          <a:latin typeface="Meiryo UI" panose="020B0604030504040204" pitchFamily="50" charset="-128"/>
                          <a:ea typeface="Meiryo UI" panose="020B0604030504040204" pitchFamily="50" charset="-128"/>
                        </a:rPr>
                        <a:t>小保方</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888716062"/>
                  </a:ext>
                </a:extLst>
              </a:tr>
              <a:tr h="128954">
                <a:tc>
                  <a:txBody>
                    <a:bodyPr/>
                    <a:lstStyle/>
                    <a:p>
                      <a:r>
                        <a:rPr kumimoji="1" lang="ja-JP" altLang="en-US" sz="1050" dirty="0">
                          <a:latin typeface="Meiryo UI" panose="020B0604030504040204" pitchFamily="50" charset="-128"/>
                          <a:ea typeface="Meiryo UI" panose="020B0604030504040204" pitchFamily="50" charset="-128"/>
                        </a:rPr>
                        <a:t>スペシャ</a:t>
                      </a:r>
                    </a:p>
                  </a:txBody>
                  <a:tcPr>
                    <a:lnR w="12700" cap="flat" cmpd="sng" algn="ctr">
                      <a:solidFill>
                        <a:schemeClr val="bg1"/>
                      </a:solidFill>
                      <a:prstDash val="solid"/>
                      <a:round/>
                      <a:headEnd type="none" w="med" len="med"/>
                      <a:tailEnd type="none" w="med" len="med"/>
                    </a:lnR>
                  </a:tcPr>
                </a:tc>
                <a:tc>
                  <a:txBody>
                    <a:bodyPr/>
                    <a:lstStyle/>
                    <a:p>
                      <a:r>
                        <a:rPr kumimoji="1" lang="ja-JP" altLang="en-US" sz="1050" dirty="0">
                          <a:latin typeface="Meiryo UI" panose="020B0604030504040204" pitchFamily="50" charset="-128"/>
                          <a:ea typeface="Meiryo UI" panose="020B0604030504040204" pitchFamily="50" charset="-128"/>
                        </a:rPr>
                        <a:t>早瀬</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〇</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2031639839"/>
                  </a:ext>
                </a:extLst>
              </a:tr>
              <a:tr h="128954">
                <a:tc>
                  <a:txBody>
                    <a:bodyPr/>
                    <a:lstStyle/>
                    <a:p>
                      <a:r>
                        <a:rPr kumimoji="1" lang="ja-JP" altLang="en-US" sz="1050" b="1" dirty="0">
                          <a:latin typeface="Meiryo UI" panose="020B0604030504040204" pitchFamily="50" charset="-128"/>
                          <a:ea typeface="Meiryo UI" panose="020B0604030504040204" pitchFamily="50" charset="-128"/>
                        </a:rPr>
                        <a:t>スペシャ</a:t>
                      </a:r>
                    </a:p>
                  </a:txBody>
                  <a:tcPr>
                    <a:lnR w="12700" cap="flat" cmpd="sng" algn="ctr">
                      <a:solidFill>
                        <a:schemeClr val="bg1"/>
                      </a:solidFill>
                      <a:prstDash val="solid"/>
                      <a:round/>
                      <a:headEnd type="none" w="med" len="med"/>
                      <a:tailEnd type="none" w="med" len="med"/>
                    </a:lnR>
                  </a:tcPr>
                </a:tc>
                <a:tc>
                  <a:txBody>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SAP</a:t>
                      </a:r>
                      <a:r>
                        <a:rPr kumimoji="1" lang="ja-JP" altLang="en-US" sz="1050" b="1"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〇</a:t>
                      </a:r>
                    </a:p>
                  </a:txBody>
                  <a:tcPr/>
                </a:tc>
                <a:extLst>
                  <a:ext uri="{0D108BD9-81ED-4DB2-BD59-A6C34878D82A}">
                    <a16:rowId xmlns:a16="http://schemas.microsoft.com/office/drawing/2014/main" val="538166615"/>
                  </a:ext>
                </a:extLst>
              </a:tr>
              <a:tr h="128954">
                <a:tc>
                  <a:txBody>
                    <a:bodyPr/>
                    <a:lstStyle/>
                    <a:p>
                      <a:r>
                        <a:rPr kumimoji="1" lang="ja-JP" altLang="en-US" sz="1050" b="1" dirty="0">
                          <a:latin typeface="Meiryo UI" panose="020B0604030504040204" pitchFamily="50" charset="-128"/>
                          <a:ea typeface="Meiryo UI" panose="020B0604030504040204" pitchFamily="50" charset="-128"/>
                        </a:rPr>
                        <a:t>スペシャ</a:t>
                      </a:r>
                    </a:p>
                  </a:txBody>
                  <a:tcPr>
                    <a:lnR w="12700" cap="flat" cmpd="sng" algn="ctr">
                      <a:solidFill>
                        <a:schemeClr val="bg1"/>
                      </a:solidFill>
                      <a:prstDash val="solid"/>
                      <a:round/>
                      <a:headEnd type="none" w="med" len="med"/>
                      <a:tailEnd type="none" w="med" len="med"/>
                    </a:lnR>
                  </a:tcPr>
                </a:tc>
                <a:tc>
                  <a:txBody>
                    <a:bodyPr/>
                    <a:lstStyle/>
                    <a:p>
                      <a:r>
                        <a:rPr kumimoji="1" lang="ja-JP" altLang="en-US" sz="1050" b="1" dirty="0">
                          <a:latin typeface="Meiryo UI" panose="020B0604030504040204" pitchFamily="50" charset="-128"/>
                          <a:ea typeface="Meiryo UI" panose="020B0604030504040204" pitchFamily="50" charset="-128"/>
                        </a:rPr>
                        <a:t>（</a:t>
                      </a:r>
                      <a:r>
                        <a:rPr kumimoji="1" lang="en-US" altLang="ja-JP" sz="1050" b="1" dirty="0">
                          <a:latin typeface="Meiryo UI" panose="020B0604030504040204" pitchFamily="50" charset="-128"/>
                          <a:ea typeface="Meiryo UI" panose="020B0604030504040204" pitchFamily="50" charset="-128"/>
                        </a:rPr>
                        <a:t>P/M</a:t>
                      </a:r>
                      <a:r>
                        <a:rPr kumimoji="1" lang="ja-JP" altLang="en-US" sz="1050" b="1" dirty="0">
                          <a:latin typeface="Meiryo UI" panose="020B0604030504040204" pitchFamily="50" charset="-128"/>
                          <a:ea typeface="Meiryo UI" panose="020B0604030504040204" pitchFamily="50" charset="-128"/>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b="1"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r>
                        <a:rPr kumimoji="1" lang="ja-JP" altLang="en-US" sz="1050" b="1" dirty="0">
                          <a:solidFill>
                            <a:srgbClr val="FF0000"/>
                          </a:solidFill>
                          <a:latin typeface="Meiryo UI" panose="020B0604030504040204" pitchFamily="50" charset="-128"/>
                          <a:ea typeface="Meiryo UI" panose="020B0604030504040204" pitchFamily="50" charset="-128"/>
                        </a:rPr>
                        <a:t>→　〇</a:t>
                      </a: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tc>
                  <a:txBody>
                    <a:bodyPr/>
                    <a:lstStyle/>
                    <a:p>
                      <a:pPr algn="ctr"/>
                      <a:endParaRPr kumimoji="1" lang="ja-JP" altLang="en-US" sz="1050" b="1" dirty="0">
                        <a:solidFill>
                          <a:srgbClr val="FF000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853516976"/>
                  </a:ext>
                </a:extLst>
              </a:tr>
              <a:tr h="128954">
                <a:tc>
                  <a:txBody>
                    <a:bodyPr/>
                    <a:lstStyle/>
                    <a:p>
                      <a:r>
                        <a:rPr kumimoji="1" lang="ja-JP" altLang="en-US" sz="1050" dirty="0">
                          <a:latin typeface="Meiryo UI" panose="020B0604030504040204" pitchFamily="50" charset="-128"/>
                          <a:ea typeface="Meiryo UI" panose="020B0604030504040204" pitchFamily="50" charset="-128"/>
                        </a:rPr>
                        <a:t>コンサル</a:t>
                      </a:r>
                    </a:p>
                  </a:txBody>
                  <a:tcPr>
                    <a:lnR w="12700" cap="flat" cmpd="sng" algn="ctr">
                      <a:solidFill>
                        <a:schemeClr val="bg1"/>
                      </a:solidFill>
                      <a:prstDash val="solid"/>
                      <a:round/>
                      <a:headEnd type="none" w="med" len="med"/>
                      <a:tailEnd type="none" w="med" len="med"/>
                    </a:lnR>
                  </a:tcPr>
                </a:tc>
                <a:tc>
                  <a:txBody>
                    <a:bodyPr/>
                    <a:lstStyle/>
                    <a:p>
                      <a:r>
                        <a:rPr kumimoji="1" lang="ja-JP" altLang="en-US" sz="1050" dirty="0">
                          <a:latin typeface="Meiryo UI" panose="020B0604030504040204" pitchFamily="50" charset="-128"/>
                          <a:ea typeface="Meiryo UI" panose="020B0604030504040204" pitchFamily="50" charset="-128"/>
                        </a:rPr>
                        <a:t>徳田</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lnL w="12700" cap="flat" cmpd="sng" algn="ctr">
                      <a:solidFill>
                        <a:schemeClr val="bg1"/>
                      </a:solidFill>
                      <a:prstDash val="solid"/>
                      <a:round/>
                      <a:headEnd type="none" w="med" len="med"/>
                      <a:tailEnd type="none" w="med" len="med"/>
                    </a:lnL>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r>
                        <a:rPr kumimoji="1" lang="ja-JP" altLang="en-US" sz="1050" dirty="0">
                          <a:solidFill>
                            <a:srgbClr val="FF0000"/>
                          </a:solidFill>
                          <a:latin typeface="Meiryo UI" panose="020B0604030504040204" pitchFamily="50" charset="-128"/>
                          <a:ea typeface="Meiryo UI" panose="020B0604030504040204" pitchFamily="50" charset="-128"/>
                        </a:rPr>
                        <a:t>　→　〇</a:t>
                      </a:r>
                      <a:endParaRPr kumimoji="1" lang="ja-JP" altLang="en-US" sz="105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tc>
                  <a:txBody>
                    <a:bodyPr/>
                    <a:lstStyle/>
                    <a:p>
                      <a:pPr algn="ctr"/>
                      <a:r>
                        <a:rPr kumimoji="1" lang="ja-JP" altLang="en-US" sz="1050" dirty="0">
                          <a:latin typeface="Meiryo UI" panose="020B0604030504040204" pitchFamily="50" charset="-128"/>
                          <a:ea typeface="Meiryo UI" panose="020B0604030504040204" pitchFamily="50" charset="-128"/>
                        </a:rPr>
                        <a:t>✖</a:t>
                      </a:r>
                    </a:p>
                  </a:txBody>
                  <a:tcPr/>
                </a:tc>
                <a:extLst>
                  <a:ext uri="{0D108BD9-81ED-4DB2-BD59-A6C34878D82A}">
                    <a16:rowId xmlns:a16="http://schemas.microsoft.com/office/drawing/2014/main" val="1317985437"/>
                  </a:ext>
                </a:extLst>
              </a:tr>
            </a:tbl>
          </a:graphicData>
        </a:graphic>
      </p:graphicFrame>
    </p:spTree>
    <p:extLst>
      <p:ext uri="{BB962C8B-B14F-4D97-AF65-F5344CB8AC3E}">
        <p14:creationId xmlns:p14="http://schemas.microsoft.com/office/powerpoint/2010/main" val="2991892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3" y="425259"/>
            <a:ext cx="7973844"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自社サービス：　業務プロセスコンサルティングサービス</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17173788-E9F3-43D7-8DC2-E6948F422547}"/>
              </a:ext>
            </a:extLst>
          </p:cNvPr>
          <p:cNvSpPr txBox="1"/>
          <p:nvPr/>
        </p:nvSpPr>
        <p:spPr>
          <a:xfrm>
            <a:off x="762000" y="1066800"/>
            <a:ext cx="8229600" cy="5755422"/>
          </a:xfrm>
          <a:prstGeom prst="rect">
            <a:avLst/>
          </a:prstGeom>
          <a:noFill/>
        </p:spPr>
        <p:txBody>
          <a:bodyPr wrap="square" rtlCol="0">
            <a:spAutoFit/>
          </a:bodyPr>
          <a:lstStyle/>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サービス内容</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sz="1600" dirty="0" err="1">
                <a:latin typeface="Meiryo UI" panose="020B0604030504040204" pitchFamily="50" charset="-128"/>
                <a:ea typeface="Meiryo UI" panose="020B0604030504040204" pitchFamily="50" charset="-128"/>
              </a:rPr>
              <a:t>iGrafx</a:t>
            </a:r>
            <a:r>
              <a:rPr lang="ja-JP" altLang="en-US" sz="1600" dirty="0">
                <a:latin typeface="Meiryo UI" panose="020B0604030504040204" pitchFamily="50" charset="-128"/>
                <a:ea typeface="Meiryo UI" panose="020B0604030504040204" pitchFamily="50" charset="-128"/>
              </a:rPr>
              <a:t>のフローチャーターやプロセス、プラットフォームを活用した業務プロセスの見える化、分析、</a:t>
            </a:r>
            <a:r>
              <a:rPr lang="en-US" altLang="ja-JP" sz="1600" dirty="0">
                <a:latin typeface="Meiryo UI" panose="020B0604030504040204" pitchFamily="50" charset="-128"/>
                <a:ea typeface="Meiryo UI" panose="020B0604030504040204" pitchFamily="50" charset="-128"/>
              </a:rPr>
              <a:t>To-Be</a:t>
            </a:r>
            <a:r>
              <a:rPr lang="ja-JP" altLang="en-US" sz="1600" dirty="0">
                <a:latin typeface="Meiryo UI" panose="020B0604030504040204" pitchFamily="50" charset="-128"/>
                <a:ea typeface="Meiryo UI" panose="020B0604030504040204" pitchFamily="50" charset="-128"/>
              </a:rPr>
              <a:t>作成支援サービス</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サービス対象</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プロセスへ関心のある企業全般</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販売チャネル</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スキーム</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事業会社の</a:t>
            </a:r>
            <a:r>
              <a:rPr lang="en-US" altLang="ja-JP" sz="1600" dirty="0">
                <a:latin typeface="Meiryo UI" panose="020B0604030504040204" pitchFamily="50" charset="-128"/>
                <a:ea typeface="Meiryo UI" panose="020B0604030504040204" pitchFamily="50" charset="-128"/>
              </a:rPr>
              <a:t>IS</a:t>
            </a:r>
            <a:r>
              <a:rPr lang="ja-JP" altLang="en-US" sz="1600" dirty="0">
                <a:latin typeface="Meiryo UI" panose="020B0604030504040204" pitchFamily="50" charset="-128"/>
                <a:ea typeface="Meiryo UI" panose="020B0604030504040204" pitchFamily="50" charset="-128"/>
              </a:rPr>
              <a:t>部門とパートナーシップを組み、業務部門へアプローチ</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事業会社に入り込んでいるコンサルティング会社やパッケージプロバイダーとパートナーシップを組んでアプローチ</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社内及び協力会社リソースとフォーメーション</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lvl="1"/>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1600" dirty="0">
                <a:latin typeface="Meiryo UI" panose="020B0604030504040204" pitchFamily="50" charset="-128"/>
                <a:ea typeface="Meiryo UI" panose="020B0604030504040204" pitchFamily="50" charset="-128"/>
              </a:rPr>
              <a:t>課題</a:t>
            </a:r>
            <a:endParaRPr kumimoji="1"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若手の業務知識の引き上げ</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kumimoji="1" lang="en-US" altLang="ja-JP" sz="1600" dirty="0" err="1">
                <a:latin typeface="Meiryo UI" panose="020B0604030504040204" pitchFamily="50" charset="-128"/>
                <a:ea typeface="Meiryo UI" panose="020B0604030504040204" pitchFamily="50" charset="-128"/>
              </a:rPr>
              <a:t>iGrafx</a:t>
            </a:r>
            <a:r>
              <a:rPr lang="ja-JP" altLang="en-US" sz="1600" dirty="0">
                <a:latin typeface="Meiryo UI" panose="020B0604030504040204" pitchFamily="50" charset="-128"/>
                <a:ea typeface="Meiryo UI" panose="020B0604030504040204" pitchFamily="50" charset="-128"/>
              </a:rPr>
              <a:t>プロセスやプラットフォームの知識強化</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kumimoji="1" lang="en-US" altLang="ja-JP" sz="1600" dirty="0">
                <a:latin typeface="Meiryo UI" panose="020B0604030504040204" pitchFamily="50" charset="-128"/>
                <a:ea typeface="Meiryo UI" panose="020B0604030504040204" pitchFamily="50" charset="-128"/>
              </a:rPr>
              <a:t>BPMN2.0</a:t>
            </a:r>
            <a:r>
              <a:rPr kumimoji="1" lang="ja-JP" altLang="en-US" sz="1600" dirty="0" err="1">
                <a:latin typeface="Meiryo UI" panose="020B0604030504040204" pitchFamily="50" charset="-128"/>
                <a:ea typeface="Meiryo UI" panose="020B0604030504040204" pitchFamily="50" charset="-128"/>
              </a:rPr>
              <a:t>の習</a:t>
            </a:r>
            <a:r>
              <a:rPr kumimoji="1" lang="ja-JP" altLang="en-US" sz="1600" dirty="0">
                <a:latin typeface="Meiryo UI" panose="020B0604030504040204" pitchFamily="50" charset="-128"/>
                <a:ea typeface="Meiryo UI" panose="020B0604030504040204" pitchFamily="50" charset="-128"/>
              </a:rPr>
              <a:t>熟度アップ</a:t>
            </a:r>
            <a:endParaRPr kumimoji="1"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対策</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プロセスをベースに物事を考える場面を多くする</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トレーニングの充実</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4" name="図表 3">
            <a:extLst>
              <a:ext uri="{FF2B5EF4-FFF2-40B4-BE49-F238E27FC236}">
                <a16:creationId xmlns:a16="http://schemas.microsoft.com/office/drawing/2014/main" id="{5C51D6E3-8E27-4B34-96AE-B87C15ABA01B}"/>
              </a:ext>
            </a:extLst>
          </p:cNvPr>
          <p:cNvGraphicFramePr/>
          <p:nvPr>
            <p:extLst>
              <p:ext uri="{D42A27DB-BD31-4B8C-83A1-F6EECF244321}">
                <p14:modId xmlns:p14="http://schemas.microsoft.com/office/powerpoint/2010/main" val="3819305507"/>
              </p:ext>
            </p:extLst>
          </p:nvPr>
        </p:nvGraphicFramePr>
        <p:xfrm>
          <a:off x="1625600" y="3581400"/>
          <a:ext cx="4013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E314C63B-952B-407E-A147-1B417E731A02}"/>
              </a:ext>
            </a:extLst>
          </p:cNvPr>
          <p:cNvSpPr txBox="1"/>
          <p:nvPr/>
        </p:nvSpPr>
        <p:spPr>
          <a:xfrm>
            <a:off x="5562600" y="3657600"/>
            <a:ext cx="3429000" cy="132343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本部長にて管理</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プロジェクトマネージャーはそのタイミングで余裕のあるスペシャリスト又はリーダー（不在の場合は本部長）</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適時遊軍からメンバーをアサイン</a:t>
            </a:r>
          </a:p>
        </p:txBody>
      </p:sp>
    </p:spTree>
    <p:extLst>
      <p:ext uri="{BB962C8B-B14F-4D97-AF65-F5344CB8AC3E}">
        <p14:creationId xmlns:p14="http://schemas.microsoft.com/office/powerpoint/2010/main" val="279045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3" y="425259"/>
            <a:ext cx="7973844"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自社サービス：　アジャイル開発</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17173788-E9F3-43D7-8DC2-E6948F422547}"/>
              </a:ext>
            </a:extLst>
          </p:cNvPr>
          <p:cNvSpPr txBox="1"/>
          <p:nvPr/>
        </p:nvSpPr>
        <p:spPr>
          <a:xfrm>
            <a:off x="762000" y="1066800"/>
            <a:ext cx="8229600" cy="5262979"/>
          </a:xfrm>
          <a:prstGeom prst="rect">
            <a:avLst/>
          </a:prstGeom>
          <a:noFill/>
        </p:spPr>
        <p:txBody>
          <a:bodyPr wrap="square" rtlCol="0">
            <a:spAutoFit/>
          </a:bodyPr>
          <a:lstStyle/>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サービス内容</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sz="1600" dirty="0" err="1">
                <a:latin typeface="Meiryo UI" panose="020B0604030504040204" pitchFamily="50" charset="-128"/>
                <a:ea typeface="Meiryo UI" panose="020B0604030504040204" pitchFamily="50" charset="-128"/>
              </a:rPr>
              <a:t>GeneXus</a:t>
            </a:r>
            <a:r>
              <a:rPr lang="ja-JP" altLang="en-US" sz="1600" dirty="0">
                <a:latin typeface="Meiryo UI" panose="020B0604030504040204" pitchFamily="50" charset="-128"/>
                <a:ea typeface="Meiryo UI" panose="020B0604030504040204" pitchFamily="50" charset="-128"/>
              </a:rPr>
              <a:t>を使ったアジャイル開発支援</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サービス対象</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ウォーターフォール開発とは別のアプローチとしてのアジャイル開発の取組を検討している企業全般</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販売チャネル</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スキーム</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事業会社の</a:t>
            </a:r>
            <a:r>
              <a:rPr lang="en-US" altLang="ja-JP" sz="1600" dirty="0">
                <a:latin typeface="Meiryo UI" panose="020B0604030504040204" pitchFamily="50" charset="-128"/>
                <a:ea typeface="Meiryo UI" panose="020B0604030504040204" pitchFamily="50" charset="-128"/>
              </a:rPr>
              <a:t>IS</a:t>
            </a:r>
            <a:r>
              <a:rPr lang="ja-JP" altLang="en-US" sz="1600" dirty="0">
                <a:latin typeface="Meiryo UI" panose="020B0604030504040204" pitchFamily="50" charset="-128"/>
                <a:ea typeface="Meiryo UI" panose="020B0604030504040204" pitchFamily="50" charset="-128"/>
              </a:rPr>
              <a:t>部門</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sz="1600" dirty="0" err="1">
                <a:latin typeface="Meiryo UI" panose="020B0604030504040204" pitchFamily="50" charset="-128"/>
                <a:ea typeface="Meiryo UI" panose="020B0604030504040204" pitchFamily="50" charset="-128"/>
              </a:rPr>
              <a:t>PoC</a:t>
            </a:r>
            <a:r>
              <a:rPr lang="ja-JP" altLang="en-US" sz="1600" dirty="0">
                <a:latin typeface="Meiryo UI" panose="020B0604030504040204" pitchFamily="50" charset="-128"/>
                <a:ea typeface="Meiryo UI" panose="020B0604030504040204" pitchFamily="50" charset="-128"/>
              </a:rPr>
              <a:t>プロジェクトの開発ツールとして事業会社の企画</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営業部門へアプローチ（</a:t>
            </a:r>
            <a:r>
              <a:rPr lang="en-US" altLang="ja-JP" sz="1600" dirty="0">
                <a:latin typeface="Meiryo UI" panose="020B0604030504040204" pitchFamily="50" charset="-128"/>
                <a:ea typeface="Meiryo UI" panose="020B0604030504040204" pitchFamily="50" charset="-128"/>
              </a:rPr>
              <a:t>IS</a:t>
            </a:r>
            <a:r>
              <a:rPr lang="ja-JP" altLang="en-US" sz="1600" dirty="0">
                <a:latin typeface="Meiryo UI" panose="020B0604030504040204" pitchFamily="50" charset="-128"/>
                <a:ea typeface="Meiryo UI" panose="020B0604030504040204" pitchFamily="50" charset="-128"/>
              </a:rPr>
              <a:t>部門が弱い</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開発能力が限定的な事業会社向け）</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社内及び協力会社リソースとフォーメーション</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lvl="1"/>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1600" dirty="0">
                <a:latin typeface="Meiryo UI" panose="020B0604030504040204" pitchFamily="50" charset="-128"/>
                <a:ea typeface="Meiryo UI" panose="020B0604030504040204" pitchFamily="50" charset="-128"/>
              </a:rPr>
              <a:t>課題</a:t>
            </a:r>
            <a:endParaRPr kumimoji="1"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アジャイル開発</a:t>
            </a:r>
            <a:r>
              <a:rPr lang="en-US" altLang="ja-JP" sz="1600" dirty="0">
                <a:latin typeface="Meiryo UI" panose="020B0604030504040204" pitchFamily="50" charset="-128"/>
                <a:ea typeface="Meiryo UI" panose="020B0604030504040204" pitchFamily="50" charset="-128"/>
              </a:rPr>
              <a:t>/</a:t>
            </a:r>
            <a:r>
              <a:rPr lang="en-US" altLang="ja-JP" sz="1600" dirty="0" err="1">
                <a:latin typeface="Meiryo UI" panose="020B0604030504040204" pitchFamily="50" charset="-128"/>
                <a:ea typeface="Meiryo UI" panose="020B0604030504040204" pitchFamily="50" charset="-128"/>
              </a:rPr>
              <a:t>GeneXus</a:t>
            </a:r>
            <a:r>
              <a:rPr lang="ja-JP" altLang="en-US" sz="1600" dirty="0">
                <a:latin typeface="Meiryo UI" panose="020B0604030504040204" pitchFamily="50" charset="-128"/>
                <a:ea typeface="Meiryo UI" panose="020B0604030504040204" pitchFamily="50" charset="-128"/>
              </a:rPr>
              <a:t>に合ったビジネススキームかどうかの判断が困難</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営業アプローチの方法論の習得も困難なため、営業段階では役員対応が必須となる</a:t>
            </a:r>
            <a:endParaRPr kumimoji="1"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対策</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営業フェーズの進め方の体系化を行う</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4" name="図表 3">
            <a:extLst>
              <a:ext uri="{FF2B5EF4-FFF2-40B4-BE49-F238E27FC236}">
                <a16:creationId xmlns:a16="http://schemas.microsoft.com/office/drawing/2014/main" id="{5C51D6E3-8E27-4B34-96AE-B87C15ABA01B}"/>
              </a:ext>
            </a:extLst>
          </p:cNvPr>
          <p:cNvGraphicFramePr/>
          <p:nvPr>
            <p:extLst>
              <p:ext uri="{D42A27DB-BD31-4B8C-83A1-F6EECF244321}">
                <p14:modId xmlns:p14="http://schemas.microsoft.com/office/powerpoint/2010/main" val="1568232026"/>
              </p:ext>
            </p:extLst>
          </p:nvPr>
        </p:nvGraphicFramePr>
        <p:xfrm>
          <a:off x="1625600" y="3581400"/>
          <a:ext cx="4013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E314C63B-952B-407E-A147-1B417E731A02}"/>
              </a:ext>
            </a:extLst>
          </p:cNvPr>
          <p:cNvSpPr txBox="1"/>
          <p:nvPr/>
        </p:nvSpPr>
        <p:spPr>
          <a:xfrm>
            <a:off x="5562600" y="3657600"/>
            <a:ext cx="3429000" cy="33855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営業は役員対応＋テリー</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9926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3" y="425259"/>
            <a:ext cx="7973844"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自社サービス：　</a:t>
            </a:r>
            <a:r>
              <a:rPr kumimoji="0" lang="en-US" altLang="ja-JP" sz="2450" kern="0" dirty="0">
                <a:solidFill>
                  <a:sysClr val="windowText" lastClr="000000"/>
                </a:solidFill>
                <a:latin typeface="Arial" panose="020B0604020202020204" pitchFamily="34" charset="0"/>
                <a:cs typeface="Arial" panose="020B0604020202020204" pitchFamily="34" charset="0"/>
              </a:rPr>
              <a:t>WMS</a:t>
            </a:r>
            <a:r>
              <a:rPr kumimoji="0" lang="ja-JP" altLang="en-US" sz="2450" kern="0" dirty="0">
                <a:solidFill>
                  <a:sysClr val="windowText" lastClr="000000"/>
                </a:solidFill>
                <a:latin typeface="Arial" panose="020B0604020202020204" pitchFamily="34" charset="0"/>
                <a:cs typeface="Arial" panose="020B0604020202020204" pitchFamily="34" charset="0"/>
              </a:rPr>
              <a:t>導入サービス</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17173788-E9F3-43D7-8DC2-E6948F422547}"/>
              </a:ext>
            </a:extLst>
          </p:cNvPr>
          <p:cNvSpPr txBox="1"/>
          <p:nvPr/>
        </p:nvSpPr>
        <p:spPr>
          <a:xfrm>
            <a:off x="762000" y="1066800"/>
            <a:ext cx="8229600" cy="5755422"/>
          </a:xfrm>
          <a:prstGeom prst="rect">
            <a:avLst/>
          </a:prstGeom>
          <a:noFill/>
        </p:spPr>
        <p:txBody>
          <a:bodyPr wrap="square" rtlCol="0">
            <a:spAutoFit/>
          </a:bodyPr>
          <a:lstStyle/>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サービス内容</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（主に</a:t>
            </a:r>
            <a:r>
              <a:rPr lang="en-US" altLang="ja-JP" sz="1600" dirty="0">
                <a:latin typeface="Meiryo UI" panose="020B0604030504040204" pitchFamily="50" charset="-128"/>
                <a:ea typeface="Meiryo UI" panose="020B0604030504040204" pitchFamily="50" charset="-128"/>
              </a:rPr>
              <a:t>MA</a:t>
            </a:r>
            <a:r>
              <a:rPr lang="ja-JP" altLang="en-US" sz="1600" dirty="0">
                <a:latin typeface="Meiryo UI" panose="020B0604030504040204" pitchFamily="50" charset="-128"/>
                <a:ea typeface="Meiryo UI" panose="020B0604030504040204" pitchFamily="50" charset="-128"/>
              </a:rPr>
              <a:t>社の）</a:t>
            </a:r>
            <a:r>
              <a:rPr lang="en-US" altLang="ja-JP" sz="1600" dirty="0">
                <a:latin typeface="Meiryo UI" panose="020B0604030504040204" pitchFamily="50" charset="-128"/>
                <a:ea typeface="Meiryo UI" panose="020B0604030504040204" pitchFamily="50" charset="-128"/>
              </a:rPr>
              <a:t>WMS</a:t>
            </a:r>
            <a:r>
              <a:rPr lang="ja-JP" altLang="en-US" sz="1600" dirty="0">
                <a:latin typeface="Meiryo UI" panose="020B0604030504040204" pitchFamily="50" charset="-128"/>
                <a:ea typeface="Meiryo UI" panose="020B0604030504040204" pitchFamily="50" charset="-128"/>
              </a:rPr>
              <a:t>の導入準備やスキーム構築、プロジェクト正式開始後の支援業務や維持管理を含めたトータルサービス</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WMS</a:t>
            </a:r>
            <a:r>
              <a:rPr lang="ja-JP" altLang="en-US" sz="1600" dirty="0">
                <a:latin typeface="Meiryo UI" panose="020B0604030504040204" pitchFamily="50" charset="-128"/>
                <a:ea typeface="Meiryo UI" panose="020B0604030504040204" pitchFamily="50" charset="-128"/>
              </a:rPr>
              <a:t>周辺のパッケージ又はアドオン開発、自社ソリューションも対象</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サービス対象</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WMS</a:t>
            </a:r>
            <a:r>
              <a:rPr lang="ja-JP" altLang="en-US" sz="1600" dirty="0">
                <a:latin typeface="Meiryo UI" panose="020B0604030504040204" pitchFamily="50" charset="-128"/>
                <a:ea typeface="Meiryo UI" panose="020B0604030504040204" pitchFamily="50" charset="-128"/>
              </a:rPr>
              <a:t>の導入を検討している企業全般</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販売チャネル</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スキーム</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MA</a:t>
            </a:r>
            <a:r>
              <a:rPr lang="ja-JP" altLang="en-US" sz="1600" dirty="0">
                <a:latin typeface="Meiryo UI" panose="020B0604030504040204" pitchFamily="50" charset="-128"/>
                <a:ea typeface="Meiryo UI" panose="020B0604030504040204" pitchFamily="50" charset="-128"/>
              </a:rPr>
              <a:t>社を含む）</a:t>
            </a:r>
            <a:r>
              <a:rPr lang="en-US" altLang="ja-JP" sz="1600" dirty="0">
                <a:latin typeface="Meiryo UI" panose="020B0604030504040204" pitchFamily="50" charset="-128"/>
                <a:ea typeface="Meiryo UI" panose="020B0604030504040204" pitchFamily="50" charset="-128"/>
              </a:rPr>
              <a:t>WMS</a:t>
            </a:r>
            <a:r>
              <a:rPr lang="ja-JP" altLang="en-US" sz="1600" dirty="0">
                <a:latin typeface="Meiryo UI" panose="020B0604030504040204" pitchFamily="50" charset="-128"/>
                <a:ea typeface="Meiryo UI" panose="020B0604030504040204" pitchFamily="50" charset="-128"/>
              </a:rPr>
              <a:t>パッケージメーカー、パートナー各社、コンサルファーム</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事業会社の</a:t>
            </a:r>
            <a:r>
              <a:rPr lang="en-US" altLang="ja-JP" sz="1600" dirty="0">
                <a:latin typeface="Meiryo UI" panose="020B0604030504040204" pitchFamily="50" charset="-128"/>
                <a:ea typeface="Meiryo UI" panose="020B0604030504040204" pitchFamily="50" charset="-128"/>
              </a:rPr>
              <a:t>IS</a:t>
            </a:r>
            <a:r>
              <a:rPr lang="ja-JP" altLang="en-US" sz="1600" dirty="0">
                <a:latin typeface="Meiryo UI" panose="020B0604030504040204" pitchFamily="50" charset="-128"/>
                <a:ea typeface="Meiryo UI" panose="020B0604030504040204" pitchFamily="50" charset="-128"/>
              </a:rPr>
              <a:t>部門または物流部門</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社内及び協力会社リソースとフォーメーション</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lvl="1"/>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1600" dirty="0">
                <a:latin typeface="Meiryo UI" panose="020B0604030504040204" pitchFamily="50" charset="-128"/>
                <a:ea typeface="Meiryo UI" panose="020B0604030504040204" pitchFamily="50" charset="-128"/>
              </a:rPr>
              <a:t>課題</a:t>
            </a:r>
            <a:endParaRPr kumimoji="1"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人材の高齢化・技術習得にかかる時間が長い</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成約までの期間が長い反面、受注後に必要な要員数が多く、要員集めが困難</a:t>
            </a:r>
            <a:endParaRPr kumimoji="1"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対策</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チームメンバーの年齢バランスの是正（若手の採用と育成）</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リソースの多能工化</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パートナー企業との情報連携（案件、リソース状況など）</a:t>
            </a:r>
            <a:endParaRPr kumimoji="1" lang="en-US" altLang="ja-JP" sz="1600" dirty="0">
              <a:latin typeface="Meiryo UI" panose="020B0604030504040204" pitchFamily="50" charset="-128"/>
              <a:ea typeface="Meiryo UI" panose="020B0604030504040204" pitchFamily="50" charset="-128"/>
            </a:endParaRPr>
          </a:p>
        </p:txBody>
      </p:sp>
      <p:graphicFrame>
        <p:nvGraphicFramePr>
          <p:cNvPr id="4" name="図表 3">
            <a:extLst>
              <a:ext uri="{FF2B5EF4-FFF2-40B4-BE49-F238E27FC236}">
                <a16:creationId xmlns:a16="http://schemas.microsoft.com/office/drawing/2014/main" id="{5C51D6E3-8E27-4B34-96AE-B87C15ABA01B}"/>
              </a:ext>
            </a:extLst>
          </p:cNvPr>
          <p:cNvGraphicFramePr/>
          <p:nvPr>
            <p:extLst>
              <p:ext uri="{D42A27DB-BD31-4B8C-83A1-F6EECF244321}">
                <p14:modId xmlns:p14="http://schemas.microsoft.com/office/powerpoint/2010/main" val="3902410964"/>
              </p:ext>
            </p:extLst>
          </p:nvPr>
        </p:nvGraphicFramePr>
        <p:xfrm>
          <a:off x="1447800" y="3581400"/>
          <a:ext cx="48768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E314C63B-952B-407E-A147-1B417E731A02}"/>
              </a:ext>
            </a:extLst>
          </p:cNvPr>
          <p:cNvSpPr txBox="1"/>
          <p:nvPr/>
        </p:nvSpPr>
        <p:spPr>
          <a:xfrm>
            <a:off x="6070600" y="3657600"/>
            <a:ext cx="2921000" cy="156966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営業は役員対応＋専任メンバー（適時）</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プロジェクトメンバーは専任スペシャリストを中心に自社遊軍または協力会社から適時アサイン</a:t>
            </a:r>
            <a:endParaRPr kumimoji="1" lang="en-US" altLang="ja-JP"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21438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3">
            <a:extLst>
              <a:ext uri="{FF2B5EF4-FFF2-40B4-BE49-F238E27FC236}">
                <a16:creationId xmlns:a16="http://schemas.microsoft.com/office/drawing/2014/main" id="{181F5ABF-9845-4E04-8133-217A7EFA48FE}"/>
              </a:ext>
            </a:extLst>
          </p:cNvPr>
          <p:cNvSpPr/>
          <p:nvPr/>
        </p:nvSpPr>
        <p:spPr>
          <a:xfrm>
            <a:off x="0" y="6731457"/>
            <a:ext cx="9753600" cy="584200"/>
          </a:xfrm>
          <a:custGeom>
            <a:avLst/>
            <a:gdLst/>
            <a:ahLst/>
            <a:cxnLst/>
            <a:rect l="l" t="t" r="r" b="b"/>
            <a:pathLst>
              <a:path w="9753600" h="584200">
                <a:moveTo>
                  <a:pt x="0" y="0"/>
                </a:moveTo>
                <a:lnTo>
                  <a:pt x="9753600" y="0"/>
                </a:lnTo>
                <a:lnTo>
                  <a:pt x="9753600" y="583741"/>
                </a:lnTo>
                <a:lnTo>
                  <a:pt x="0" y="583741"/>
                </a:lnTo>
                <a:lnTo>
                  <a:pt x="0" y="0"/>
                </a:lnTo>
                <a:close/>
              </a:path>
            </a:pathLst>
          </a:custGeom>
          <a:solidFill>
            <a:srgbClr val="066AA2"/>
          </a:solidFill>
        </p:spPr>
        <p:txBody>
          <a:bodyPr wrap="square" lIns="0" tIns="0" rIns="0" bIns="0" rtlCol="0"/>
          <a:lstStyle/>
          <a:p>
            <a:endParaRPr/>
          </a:p>
        </p:txBody>
      </p:sp>
      <p:sp>
        <p:nvSpPr>
          <p:cNvPr id="5" name="object 20">
            <a:extLst>
              <a:ext uri="{FF2B5EF4-FFF2-40B4-BE49-F238E27FC236}">
                <a16:creationId xmlns:a16="http://schemas.microsoft.com/office/drawing/2014/main" id="{24614623-C2B3-4CB6-AF6A-FE1440D20F92}"/>
              </a:ext>
            </a:extLst>
          </p:cNvPr>
          <p:cNvSpPr txBox="1"/>
          <p:nvPr/>
        </p:nvSpPr>
        <p:spPr>
          <a:xfrm>
            <a:off x="5791200" y="6929935"/>
            <a:ext cx="4052570" cy="134652"/>
          </a:xfrm>
          <a:prstGeom prst="rect">
            <a:avLst/>
          </a:prstGeom>
        </p:spPr>
        <p:txBody>
          <a:bodyPr vert="horz" wrap="square" lIns="0" tIns="11430" rIns="0" bIns="0" rtlCol="0">
            <a:spAutoFit/>
          </a:bodyPr>
          <a:lstStyle/>
          <a:p>
            <a:pPr marL="12700">
              <a:lnSpc>
                <a:spcPct val="100000"/>
              </a:lnSpc>
              <a:spcBef>
                <a:spcPts val="90"/>
              </a:spcBef>
            </a:pP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N O V A T I V E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S O L U T I O N S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I N C . A L </a:t>
            </a:r>
            <a:r>
              <a:rPr sz="800" b="1" dirty="0" err="1">
                <a:solidFill>
                  <a:srgbClr val="FFFFFF"/>
                </a:solidFill>
                <a:latin typeface="Calibri Light" panose="020F0302020204030204" pitchFamily="34" charset="0"/>
                <a:cs typeface="Calibri Light" panose="020F0302020204030204" pitchFamily="34" charset="0"/>
              </a:rPr>
              <a:t>L</a:t>
            </a:r>
            <a:r>
              <a:rPr sz="800" b="1" dirty="0">
                <a:solidFill>
                  <a:srgbClr val="FFFFFF"/>
                </a:solidFill>
                <a:latin typeface="Calibri Light" panose="020F0302020204030204" pitchFamily="34" charset="0"/>
                <a:cs typeface="Calibri Light" panose="020F0302020204030204" pitchFamily="34" charset="0"/>
              </a:rPr>
              <a:t> </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R I G H T S</a:t>
            </a:r>
            <a:r>
              <a:rPr lang="en-US" altLang="ja-JP" sz="800" b="1" dirty="0">
                <a:solidFill>
                  <a:srgbClr val="FFFFFF"/>
                </a:solidFill>
                <a:latin typeface="Calibri Light" panose="020F0302020204030204" pitchFamily="34" charset="0"/>
                <a:cs typeface="Calibri Light" panose="020F0302020204030204" pitchFamily="34" charset="0"/>
              </a:rPr>
              <a:t> </a:t>
            </a:r>
            <a:r>
              <a:rPr sz="800" b="1" dirty="0">
                <a:solidFill>
                  <a:srgbClr val="FFFFFF"/>
                </a:solidFill>
                <a:latin typeface="Calibri Light" panose="020F0302020204030204" pitchFamily="34" charset="0"/>
                <a:cs typeface="Calibri Light" panose="020F0302020204030204" pitchFamily="34" charset="0"/>
              </a:rPr>
              <a:t> R E S E R V E D . | 2 0 1 </a:t>
            </a:r>
            <a:r>
              <a:rPr lang="en-US" altLang="ja-JP" sz="800" b="1" dirty="0">
                <a:solidFill>
                  <a:srgbClr val="FFFFFF"/>
                </a:solidFill>
                <a:latin typeface="Calibri Light" panose="020F0302020204030204" pitchFamily="34" charset="0"/>
                <a:cs typeface="Calibri Light" panose="020F0302020204030204" pitchFamily="34" charset="0"/>
              </a:rPr>
              <a:t>9</a:t>
            </a:r>
            <a:endParaRPr sz="800" b="1" dirty="0">
              <a:latin typeface="Calibri Light" panose="020F0302020204030204" pitchFamily="34" charset="0"/>
              <a:cs typeface="Calibri Light" panose="020F0302020204030204" pitchFamily="34" charset="0"/>
            </a:endParaRPr>
          </a:p>
        </p:txBody>
      </p:sp>
      <p:sp>
        <p:nvSpPr>
          <p:cNvPr id="6" name="object 2">
            <a:extLst>
              <a:ext uri="{FF2B5EF4-FFF2-40B4-BE49-F238E27FC236}">
                <a16:creationId xmlns:a16="http://schemas.microsoft.com/office/drawing/2014/main" id="{E8A64839-F085-4310-990A-122FC40C2CA2}"/>
              </a:ext>
            </a:extLst>
          </p:cNvPr>
          <p:cNvSpPr txBox="1">
            <a:spLocks/>
          </p:cNvSpPr>
          <p:nvPr/>
        </p:nvSpPr>
        <p:spPr>
          <a:xfrm>
            <a:off x="575292" y="425259"/>
            <a:ext cx="9178307" cy="391133"/>
          </a:xfrm>
          <a:prstGeom prst="rect">
            <a:avLst/>
          </a:prstGeom>
        </p:spPr>
        <p:txBody>
          <a:bodyPr vert="horz" wrap="square" lIns="0" tIns="13970" rIns="0" bIns="0" rtlCol="0">
            <a:spAutoFit/>
          </a:bodyPr>
          <a:lstStyle>
            <a:lvl1pPr>
              <a:defRPr>
                <a:latin typeface="+mj-lt"/>
                <a:ea typeface="+mj-ea"/>
                <a:cs typeface="+mj-cs"/>
              </a:defRPr>
            </a:lvl1pPr>
          </a:lstStyle>
          <a:p>
            <a:pPr marL="12700">
              <a:spcBef>
                <a:spcPts val="110"/>
              </a:spcBef>
            </a:pPr>
            <a:r>
              <a:rPr kumimoji="0" lang="ja-JP" altLang="en-US" sz="2450" kern="0" dirty="0">
                <a:solidFill>
                  <a:sysClr val="windowText" lastClr="000000"/>
                </a:solidFill>
                <a:latin typeface="Arial" panose="020B0604020202020204" pitchFamily="34" charset="0"/>
                <a:cs typeface="Arial" panose="020B0604020202020204" pitchFamily="34" charset="0"/>
              </a:rPr>
              <a:t>自社サービス：　プロセスマイニングコンサルティングサービス</a:t>
            </a:r>
            <a:endParaRPr kumimoji="0" lang="en-US" sz="2450" kern="0" dirty="0">
              <a:solidFill>
                <a:sysClr val="windowText" lastClr="000000"/>
              </a:solidFill>
              <a:latin typeface="Arial" panose="020B0604020202020204" pitchFamily="34" charset="0"/>
              <a:cs typeface="Arial" panose="020B0604020202020204" pitchFamily="34" charset="0"/>
            </a:endParaRPr>
          </a:p>
        </p:txBody>
      </p:sp>
      <p:sp>
        <p:nvSpPr>
          <p:cNvPr id="2" name="テキスト ボックス 1">
            <a:extLst>
              <a:ext uri="{FF2B5EF4-FFF2-40B4-BE49-F238E27FC236}">
                <a16:creationId xmlns:a16="http://schemas.microsoft.com/office/drawing/2014/main" id="{17173788-E9F3-43D7-8DC2-E6948F422547}"/>
              </a:ext>
            </a:extLst>
          </p:cNvPr>
          <p:cNvSpPr txBox="1"/>
          <p:nvPr/>
        </p:nvSpPr>
        <p:spPr>
          <a:xfrm>
            <a:off x="762000" y="1066800"/>
            <a:ext cx="8229600" cy="5509200"/>
          </a:xfrm>
          <a:prstGeom prst="rect">
            <a:avLst/>
          </a:prstGeom>
          <a:noFill/>
        </p:spPr>
        <p:txBody>
          <a:bodyPr wrap="square" rtlCol="0">
            <a:spAutoFit/>
          </a:bodyPr>
          <a:lstStyle/>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サービス内容</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sz="1600" dirty="0" err="1">
                <a:latin typeface="Meiryo UI" panose="020B0604030504040204" pitchFamily="50" charset="-128"/>
                <a:ea typeface="Meiryo UI" panose="020B0604030504040204" pitchFamily="50" charset="-128"/>
              </a:rPr>
              <a:t>MyInvenio</a:t>
            </a:r>
            <a:r>
              <a:rPr lang="ja-JP" altLang="en-US" sz="1600" dirty="0">
                <a:latin typeface="Meiryo UI" panose="020B0604030504040204" pitchFamily="50" charset="-128"/>
                <a:ea typeface="Meiryo UI" panose="020B0604030504040204" pitchFamily="50" charset="-128"/>
              </a:rPr>
              <a:t>を活用した業務プロセスの見える化、分析、継続的モニタリングプラットフォームの構築サービス</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サービス対象</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企業活動のデジタル化に関心のある企業全般</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販売チャネル</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スキーム</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事業会社の</a:t>
            </a:r>
            <a:r>
              <a:rPr lang="en-US" altLang="ja-JP" sz="1600" dirty="0">
                <a:latin typeface="Meiryo UI" panose="020B0604030504040204" pitchFamily="50" charset="-128"/>
                <a:ea typeface="Meiryo UI" panose="020B0604030504040204" pitchFamily="50" charset="-128"/>
              </a:rPr>
              <a:t>IS</a:t>
            </a:r>
            <a:r>
              <a:rPr lang="ja-JP" altLang="en-US" sz="1600" dirty="0">
                <a:latin typeface="Meiryo UI" panose="020B0604030504040204" pitchFamily="50" charset="-128"/>
                <a:ea typeface="Meiryo UI" panose="020B0604030504040204" pitchFamily="50" charset="-128"/>
              </a:rPr>
              <a:t>部門とパートナーシップを組み、業務部門へアプローチ</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事業会社に入り込んでいるコンサルティング会社やパッケージプロバイダーとパートナーシップを組んでアプローチ</a:t>
            </a: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社内及び協力会社リソースとフォーメーション</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lvl="1"/>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endParaRPr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kumimoji="1" lang="ja-JP" altLang="en-US" sz="1600" dirty="0">
                <a:latin typeface="Meiryo UI" panose="020B0604030504040204" pitchFamily="50" charset="-128"/>
                <a:ea typeface="Meiryo UI" panose="020B0604030504040204" pitchFamily="50" charset="-128"/>
              </a:rPr>
              <a:t>課題</a:t>
            </a:r>
            <a:endParaRPr kumimoji="1"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ソリューションノウハウの欠如（ゼロスタート）</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専任要員の欠如</a:t>
            </a:r>
            <a:endParaRPr kumimoji="1" lang="en-US" altLang="ja-JP" sz="1600" dirty="0">
              <a:latin typeface="Meiryo UI" panose="020B0604030504040204" pitchFamily="50" charset="-128"/>
              <a:ea typeface="Meiryo UI" panose="020B0604030504040204" pitchFamily="50" charset="-128"/>
            </a:endParaRPr>
          </a:p>
          <a:p>
            <a:pPr marL="342900" indent="-342900">
              <a:buFont typeface="+mj-lt"/>
              <a:buAutoNum type="arabicPeriod"/>
            </a:pPr>
            <a:r>
              <a:rPr lang="ja-JP" altLang="en-US" sz="1600" dirty="0">
                <a:latin typeface="Meiryo UI" panose="020B0604030504040204" pitchFamily="50" charset="-128"/>
                <a:ea typeface="Meiryo UI" panose="020B0604030504040204" pitchFamily="50" charset="-128"/>
              </a:rPr>
              <a:t>対策</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MMC</a:t>
            </a:r>
            <a:r>
              <a:rPr lang="ja-JP" altLang="en-US" sz="1600" dirty="0">
                <a:latin typeface="Meiryo UI" panose="020B0604030504040204" pitchFamily="50" charset="-128"/>
                <a:ea typeface="Meiryo UI" panose="020B0604030504040204" pitchFamily="50" charset="-128"/>
              </a:rPr>
              <a:t>の</a:t>
            </a:r>
            <a:r>
              <a:rPr lang="en-US" altLang="ja-JP" sz="1600" dirty="0">
                <a:latin typeface="Meiryo UI" panose="020B0604030504040204" pitchFamily="50" charset="-128"/>
                <a:ea typeface="Meiryo UI" panose="020B0604030504040204" pitchFamily="50" charset="-128"/>
              </a:rPr>
              <a:t>WMS</a:t>
            </a:r>
            <a:r>
              <a:rPr lang="ja-JP" altLang="en-US" sz="1600" dirty="0">
                <a:latin typeface="Meiryo UI" panose="020B0604030504040204" pitchFamily="50" charset="-128"/>
                <a:ea typeface="Meiryo UI" panose="020B0604030504040204" pitchFamily="50" charset="-128"/>
              </a:rPr>
              <a:t>データを活用し、技術習得と共にマーケティング素材の構築</a:t>
            </a:r>
            <a:endParaRPr lang="en-US" altLang="ja-JP" sz="1600" dirty="0">
              <a:latin typeface="Meiryo UI" panose="020B0604030504040204" pitchFamily="50" charset="-128"/>
              <a:ea typeface="Meiryo UI" panose="020B0604030504040204" pitchFamily="50" charset="-128"/>
            </a:endParaRPr>
          </a:p>
          <a:p>
            <a:pPr marL="800100" lvl="1" indent="-34290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テクニカル要員の採用</a:t>
            </a:r>
            <a:endParaRPr lang="en-US" altLang="ja-JP" sz="1600" dirty="0">
              <a:latin typeface="Meiryo UI" panose="020B0604030504040204" pitchFamily="50" charset="-128"/>
              <a:ea typeface="Meiryo UI" panose="020B0604030504040204" pitchFamily="50" charset="-128"/>
            </a:endParaRPr>
          </a:p>
        </p:txBody>
      </p:sp>
      <p:graphicFrame>
        <p:nvGraphicFramePr>
          <p:cNvPr id="4" name="図表 3">
            <a:extLst>
              <a:ext uri="{FF2B5EF4-FFF2-40B4-BE49-F238E27FC236}">
                <a16:creationId xmlns:a16="http://schemas.microsoft.com/office/drawing/2014/main" id="{5C51D6E3-8E27-4B34-96AE-B87C15ABA01B}"/>
              </a:ext>
            </a:extLst>
          </p:cNvPr>
          <p:cNvGraphicFramePr/>
          <p:nvPr>
            <p:extLst>
              <p:ext uri="{D42A27DB-BD31-4B8C-83A1-F6EECF244321}">
                <p14:modId xmlns:p14="http://schemas.microsoft.com/office/powerpoint/2010/main" val="2744519527"/>
              </p:ext>
            </p:extLst>
          </p:nvPr>
        </p:nvGraphicFramePr>
        <p:xfrm>
          <a:off x="1625600" y="3581400"/>
          <a:ext cx="40132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テキスト ボックス 6">
            <a:extLst>
              <a:ext uri="{FF2B5EF4-FFF2-40B4-BE49-F238E27FC236}">
                <a16:creationId xmlns:a16="http://schemas.microsoft.com/office/drawing/2014/main" id="{E314C63B-952B-407E-A147-1B417E731A02}"/>
              </a:ext>
            </a:extLst>
          </p:cNvPr>
          <p:cNvSpPr txBox="1"/>
          <p:nvPr/>
        </p:nvSpPr>
        <p:spPr>
          <a:xfrm>
            <a:off x="5562600" y="3657600"/>
            <a:ext cx="4114800" cy="1815882"/>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本部長にて管理</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営業は業務プロセスコンサルと絡めて実施</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err="1">
                <a:latin typeface="Meiryo UI" panose="020B0604030504040204" pitchFamily="50" charset="-128"/>
                <a:ea typeface="Meiryo UI" panose="020B0604030504040204" pitchFamily="50" charset="-128"/>
              </a:rPr>
              <a:t>iGrafx</a:t>
            </a:r>
            <a:r>
              <a:rPr lang="ja-JP" altLang="en-US" sz="1600" dirty="0">
                <a:latin typeface="Meiryo UI" panose="020B0604030504040204" pitchFamily="50" charset="-128"/>
                <a:ea typeface="Meiryo UI" panose="020B0604030504040204" pitchFamily="50" charset="-128"/>
              </a:rPr>
              <a:t>との兼任でリーダーを採用</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en-US" altLang="ja-JP" sz="1600" dirty="0">
                <a:latin typeface="Meiryo UI" panose="020B0604030504040204" pitchFamily="50" charset="-128"/>
                <a:ea typeface="Meiryo UI" panose="020B0604030504040204" pitchFamily="50" charset="-128"/>
              </a:rPr>
              <a:t>YURI</a:t>
            </a:r>
            <a:r>
              <a:rPr lang="ja-JP" altLang="en-US" sz="1600" dirty="0">
                <a:latin typeface="Meiryo UI" panose="020B0604030504040204" pitchFamily="50" charset="-128"/>
                <a:ea typeface="Meiryo UI" panose="020B0604030504040204" pitchFamily="50" charset="-128"/>
              </a:rPr>
              <a:t>はデータサイエンティストとして、</a:t>
            </a:r>
            <a:r>
              <a:rPr lang="en-US" altLang="ja-JP" sz="1600" dirty="0">
                <a:latin typeface="Meiryo UI" panose="020B0604030504040204" pitchFamily="50" charset="-128"/>
                <a:ea typeface="Meiryo UI" panose="020B0604030504040204" pitchFamily="50" charset="-128"/>
              </a:rPr>
              <a:t>TBD</a:t>
            </a:r>
            <a:r>
              <a:rPr lang="ja-JP" altLang="en-US" sz="1600" dirty="0">
                <a:latin typeface="Meiryo UI" panose="020B0604030504040204" pitchFamily="50" charset="-128"/>
                <a:ea typeface="Meiryo UI" panose="020B0604030504040204" pitchFamily="50" charset="-128"/>
              </a:rPr>
              <a:t>はテクニカル要素のあるメンバーを採用し、チーム編成</a:t>
            </a:r>
            <a:endParaRPr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スタート当初は協力会社と</a:t>
            </a:r>
            <a:r>
              <a:rPr lang="ja-JP" altLang="en-US" sz="1600" dirty="0">
                <a:latin typeface="Meiryo UI" panose="020B0604030504040204" pitchFamily="50" charset="-128"/>
                <a:ea typeface="Meiryo UI" panose="020B0604030504040204" pitchFamily="50" charset="-128"/>
              </a:rPr>
              <a:t>合同チームで対応</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51158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rgbClr val="663300"/>
          </a:solidFill>
          <a:prstDash val="dash"/>
        </a:ln>
      </a:spPr>
      <a:bodyPr wrap="square" lIns="0" tIns="0" rIns="0" bIns="0" rtlCol="0" anchor="ctr"/>
      <a:lstStyle>
        <a:defPPr algn="l">
          <a:defRPr kumimoji="1" dirty="0"/>
        </a:defPPr>
      </a:lstStyle>
    </a:spDef>
    <a:txDef>
      <a:spPr>
        <a:noFill/>
      </a:spPr>
      <a:bodyPr wrap="square" rtlCol="0">
        <a:spAutoFit/>
      </a:bodyPr>
      <a:lstStyle>
        <a:defPPr algn="l">
          <a:defRPr kumimoji="1" dirty="0" smtClean="0">
            <a:latin typeface="Meiryo UI" panose="020B0604030504040204" pitchFamily="50" charset="-128"/>
            <a:ea typeface="Meiryo UI" panose="020B060403050404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10207</TotalTime>
  <Words>2898</Words>
  <Application>Microsoft Office PowerPoint</Application>
  <PresentationFormat>ユーザー設定</PresentationFormat>
  <Paragraphs>888</Paragraphs>
  <Slides>18</Slides>
  <Notes>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6" baseType="lpstr">
      <vt:lpstr>Meiryo UI</vt:lpstr>
      <vt:lpstr>Noto Sans CJK JP Regular</vt:lpstr>
      <vt:lpstr>游ゴシック</vt:lpstr>
      <vt:lpstr>Arial</vt:lpstr>
      <vt:lpstr>Calibri</vt:lpstr>
      <vt:lpstr>Calibri Light</vt:lpstr>
      <vt:lpstr>Office Theme</vt:lpstr>
      <vt:lpstr>Worksheet</vt:lpstr>
      <vt:lpstr>Sales &amp; Marketing Plan 2019/20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Atronach Architecture</dc:title>
  <dc:creator>Jenell Lau</dc:creator>
  <cp:keywords>DADI2ThjvtQ,BADI04hhEmE</cp:keywords>
  <cp:lastModifiedBy>admin</cp:lastModifiedBy>
  <cp:revision>153</cp:revision>
  <cp:lastPrinted>2019-07-24T05:01:26Z</cp:lastPrinted>
  <dcterms:created xsi:type="dcterms:W3CDTF">2018-11-16T08:26:31Z</dcterms:created>
  <dcterms:modified xsi:type="dcterms:W3CDTF">2020-11-26T06:47:55Z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2018-11-16T00:00:00Z</vt:filetime>
  </property>
  <property fmtid="{D5CDD505-2E9C-101B-9397-08002B2CF9AE}" pid="3" name="Creator">
    <vt:lpwstr>Canva</vt:lpwstr>
  </property>
  <property fmtid="{D5CDD505-2E9C-101B-9397-08002B2CF9AE}" pid="4" name="LastSaved">
    <vt:filetime>2018-11-16T00:00:00Z</vt:filetime>
  </property>
</Properties>
</file>